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0" r:id="rId4"/>
  </p:sldMasterIdLst>
  <p:notesMasterIdLst>
    <p:notesMasterId r:id="rId26"/>
  </p:notesMasterIdLst>
  <p:handoutMasterIdLst>
    <p:handoutMasterId r:id="rId27"/>
  </p:handoutMasterIdLst>
  <p:sldIdLst>
    <p:sldId id="258" r:id="rId5"/>
    <p:sldId id="301" r:id="rId6"/>
    <p:sldId id="300" r:id="rId7"/>
    <p:sldId id="281" r:id="rId8"/>
    <p:sldId id="282" r:id="rId9"/>
    <p:sldId id="283" r:id="rId10"/>
    <p:sldId id="285" r:id="rId11"/>
    <p:sldId id="284" r:id="rId12"/>
    <p:sldId id="286" r:id="rId13"/>
    <p:sldId id="287" r:id="rId14"/>
    <p:sldId id="288" r:id="rId15"/>
    <p:sldId id="289" r:id="rId16"/>
    <p:sldId id="299" r:id="rId17"/>
    <p:sldId id="290" r:id="rId18"/>
    <p:sldId id="291" r:id="rId19"/>
    <p:sldId id="292" r:id="rId20"/>
    <p:sldId id="293" r:id="rId21"/>
    <p:sldId id="295" r:id="rId22"/>
    <p:sldId id="298" r:id="rId23"/>
    <p:sldId id="296" r:id="rId24"/>
    <p:sldId id="29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hew Heselden" initials="MH" lastIdx="4" clrIdx="0">
    <p:extLst>
      <p:ext uri="{19B8F6BF-5375-455C-9EA6-DF929625EA0E}">
        <p15:presenceInfo xmlns:p15="http://schemas.microsoft.com/office/powerpoint/2012/main" userId="S::m.heselden@arts.ac.uk::cec0677e-25a5-4eed-9fef-b4e71eca8c11" providerId="AD"/>
      </p:ext>
    </p:extLst>
  </p:cmAuthor>
  <p:cmAuthor id="2" name="Stephanie Feather" initials="SF" lastIdx="3" clrIdx="1">
    <p:extLst>
      <p:ext uri="{19B8F6BF-5375-455C-9EA6-DF929625EA0E}">
        <p15:presenceInfo xmlns:p15="http://schemas.microsoft.com/office/powerpoint/2012/main" userId="S::s.feather@arts.ac.uk::27174df1-a550-411e-9b86-4d4953a57290" providerId="AD"/>
      </p:ext>
    </p:extLst>
  </p:cmAuthor>
  <p:cmAuthor id="3" name="Barbara Denton" initials="BD" lastIdx="14" clrIdx="2">
    <p:extLst>
      <p:ext uri="{19B8F6BF-5375-455C-9EA6-DF929625EA0E}">
        <p15:presenceInfo xmlns:p15="http://schemas.microsoft.com/office/powerpoint/2012/main" userId="S-1-5-21-2706140998-3416399097-4274183996-2958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F34"/>
    <a:srgbClr val="F2F2F2"/>
    <a:srgbClr val="FFFFFF"/>
    <a:srgbClr val="F269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86"/>
    <p:restoredTop sz="95781"/>
  </p:normalViewPr>
  <p:slideViewPr>
    <p:cSldViewPr snapToGrid="0">
      <p:cViewPr varScale="1">
        <p:scale>
          <a:sx n="97" d="100"/>
          <a:sy n="97" d="100"/>
        </p:scale>
        <p:origin x="616" y="200"/>
      </p:cViewPr>
      <p:guideLst/>
    </p:cSldViewPr>
  </p:slideViewPr>
  <p:outlineViewPr>
    <p:cViewPr>
      <p:scale>
        <a:sx n="33" d="100"/>
        <a:sy n="33" d="100"/>
      </p:scale>
      <p:origin x="0" y="-1104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372D8D-FB06-49F8-80F3-966BA7A33CAB}" type="datetimeFigureOut">
              <a:rPr lang="en-GB" smtClean="0"/>
              <a:t>14/05/2025</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C465D6-E927-4CD6-BB6D-7C5E4BEAA1EF}" type="slidenum">
              <a:rPr lang="en-GB" smtClean="0"/>
              <a:t>‹#›</a:t>
            </a:fld>
            <a:endParaRPr lang="en-GB"/>
          </a:p>
        </p:txBody>
      </p:sp>
    </p:spTree>
    <p:extLst>
      <p:ext uri="{BB962C8B-B14F-4D97-AF65-F5344CB8AC3E}">
        <p14:creationId xmlns:p14="http://schemas.microsoft.com/office/powerpoint/2010/main" val="328800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192B64-956F-4AA1-9D00-91265D8096D4}" type="datetimeFigureOut">
              <a:rPr lang="en-GB" smtClean="0"/>
              <a:t>14/05/2025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CC1D15-B5DE-4BD5-A4FB-8CE7A139D482}" type="slidenum">
              <a:rPr lang="en-GB" smtClean="0"/>
              <a:t>‹#›</a:t>
            </a:fld>
            <a:endParaRPr lang="en-GB"/>
          </a:p>
        </p:txBody>
      </p:sp>
    </p:spTree>
    <p:extLst>
      <p:ext uri="{BB962C8B-B14F-4D97-AF65-F5344CB8AC3E}">
        <p14:creationId xmlns:p14="http://schemas.microsoft.com/office/powerpoint/2010/main" val="3854015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CC1D15-B5DE-4BD5-A4FB-8CE7A139D482}" type="slidenum">
              <a:rPr lang="en-GB" smtClean="0"/>
              <a:t>1</a:t>
            </a:fld>
            <a:endParaRPr lang="en-GB"/>
          </a:p>
        </p:txBody>
      </p:sp>
    </p:spTree>
    <p:extLst>
      <p:ext uri="{BB962C8B-B14F-4D97-AF65-F5344CB8AC3E}">
        <p14:creationId xmlns:p14="http://schemas.microsoft.com/office/powerpoint/2010/main" val="41950448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AB4EB-1E77-3262-616E-D75C25B2EE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A43BD7-3579-61AC-0D01-612CED5594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053B33-356A-7A93-5F09-7606389CDB8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BAE15CE-35FD-BB9E-56F6-F9442CE1BF38}"/>
              </a:ext>
            </a:extLst>
          </p:cNvPr>
          <p:cNvSpPr>
            <a:spLocks noGrp="1"/>
          </p:cNvSpPr>
          <p:nvPr>
            <p:ph type="sldNum" sz="quarter" idx="5"/>
          </p:nvPr>
        </p:nvSpPr>
        <p:spPr/>
        <p:txBody>
          <a:bodyPr/>
          <a:lstStyle/>
          <a:p>
            <a:fld id="{70CC1D15-B5DE-4BD5-A4FB-8CE7A139D482}" type="slidenum">
              <a:rPr lang="en-GB" smtClean="0"/>
              <a:t>10</a:t>
            </a:fld>
            <a:endParaRPr lang="en-GB"/>
          </a:p>
        </p:txBody>
      </p:sp>
    </p:spTree>
    <p:extLst>
      <p:ext uri="{BB962C8B-B14F-4D97-AF65-F5344CB8AC3E}">
        <p14:creationId xmlns:p14="http://schemas.microsoft.com/office/powerpoint/2010/main" val="3252496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4D808-4F1B-EB66-4DF0-D9D4BA20B8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C2D997-FEDF-83E3-35CB-91A90F4754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2BF6ED-2B57-D7FB-A9CA-0A54A7656BE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D3EAB75-B8F0-1EB5-1261-7FF2A98293E7}"/>
              </a:ext>
            </a:extLst>
          </p:cNvPr>
          <p:cNvSpPr>
            <a:spLocks noGrp="1"/>
          </p:cNvSpPr>
          <p:nvPr>
            <p:ph type="sldNum" sz="quarter" idx="5"/>
          </p:nvPr>
        </p:nvSpPr>
        <p:spPr/>
        <p:txBody>
          <a:bodyPr/>
          <a:lstStyle/>
          <a:p>
            <a:fld id="{70CC1D15-B5DE-4BD5-A4FB-8CE7A139D482}" type="slidenum">
              <a:rPr lang="en-GB" smtClean="0"/>
              <a:t>11</a:t>
            </a:fld>
            <a:endParaRPr lang="en-GB"/>
          </a:p>
        </p:txBody>
      </p:sp>
    </p:spTree>
    <p:extLst>
      <p:ext uri="{BB962C8B-B14F-4D97-AF65-F5344CB8AC3E}">
        <p14:creationId xmlns:p14="http://schemas.microsoft.com/office/powerpoint/2010/main" val="1374826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83ACFE-D5F9-C434-8297-B20EEC6B1C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6EB5E8-DFD1-4C0C-ECF6-BCC2BACE24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4564D0-244A-0533-4067-A3036010FF0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9E3FC18-8981-E2C9-C432-2BDC6CDD3CF1}"/>
              </a:ext>
            </a:extLst>
          </p:cNvPr>
          <p:cNvSpPr>
            <a:spLocks noGrp="1"/>
          </p:cNvSpPr>
          <p:nvPr>
            <p:ph type="sldNum" sz="quarter" idx="5"/>
          </p:nvPr>
        </p:nvSpPr>
        <p:spPr/>
        <p:txBody>
          <a:bodyPr/>
          <a:lstStyle/>
          <a:p>
            <a:fld id="{70CC1D15-B5DE-4BD5-A4FB-8CE7A139D482}" type="slidenum">
              <a:rPr lang="en-GB" smtClean="0"/>
              <a:t>12</a:t>
            </a:fld>
            <a:endParaRPr lang="en-GB"/>
          </a:p>
        </p:txBody>
      </p:sp>
    </p:spTree>
    <p:extLst>
      <p:ext uri="{BB962C8B-B14F-4D97-AF65-F5344CB8AC3E}">
        <p14:creationId xmlns:p14="http://schemas.microsoft.com/office/powerpoint/2010/main" val="1077279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8759CE-049B-6B85-271A-7DABBA41F0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3F9FA5-7B2A-23F8-D6FE-991D7C484F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29D2C4-FC0A-77B7-2F44-847E28004AE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9C6121E-D459-6741-6565-A9375545D58F}"/>
              </a:ext>
            </a:extLst>
          </p:cNvPr>
          <p:cNvSpPr>
            <a:spLocks noGrp="1"/>
          </p:cNvSpPr>
          <p:nvPr>
            <p:ph type="sldNum" sz="quarter" idx="5"/>
          </p:nvPr>
        </p:nvSpPr>
        <p:spPr/>
        <p:txBody>
          <a:bodyPr/>
          <a:lstStyle/>
          <a:p>
            <a:fld id="{70CC1D15-B5DE-4BD5-A4FB-8CE7A139D482}" type="slidenum">
              <a:rPr lang="en-GB" smtClean="0"/>
              <a:t>13</a:t>
            </a:fld>
            <a:endParaRPr lang="en-GB"/>
          </a:p>
        </p:txBody>
      </p:sp>
    </p:spTree>
    <p:extLst>
      <p:ext uri="{BB962C8B-B14F-4D97-AF65-F5344CB8AC3E}">
        <p14:creationId xmlns:p14="http://schemas.microsoft.com/office/powerpoint/2010/main" val="1515086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9619A2-6742-E736-FA3A-054F6D0FCF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9865F8-106B-A368-5E5C-7022682E9B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032BAD-AFA7-6BC7-2F43-A748081FAFE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AE9DECA-CDFD-31B3-A9E1-FFFF0507FDE3}"/>
              </a:ext>
            </a:extLst>
          </p:cNvPr>
          <p:cNvSpPr>
            <a:spLocks noGrp="1"/>
          </p:cNvSpPr>
          <p:nvPr>
            <p:ph type="sldNum" sz="quarter" idx="5"/>
          </p:nvPr>
        </p:nvSpPr>
        <p:spPr/>
        <p:txBody>
          <a:bodyPr/>
          <a:lstStyle/>
          <a:p>
            <a:fld id="{70CC1D15-B5DE-4BD5-A4FB-8CE7A139D482}" type="slidenum">
              <a:rPr lang="en-GB" smtClean="0"/>
              <a:t>14</a:t>
            </a:fld>
            <a:endParaRPr lang="en-GB"/>
          </a:p>
        </p:txBody>
      </p:sp>
    </p:spTree>
    <p:extLst>
      <p:ext uri="{BB962C8B-B14F-4D97-AF65-F5344CB8AC3E}">
        <p14:creationId xmlns:p14="http://schemas.microsoft.com/office/powerpoint/2010/main" val="30962268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75207-E1E5-08BC-2C82-8906C166E1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EC8F6D-F3CC-073B-3E12-DBF70AEFF3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5087B9-8282-662A-CA09-3F570F2839E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7425FEF-E17C-B058-B6E9-8730B06551BD}"/>
              </a:ext>
            </a:extLst>
          </p:cNvPr>
          <p:cNvSpPr>
            <a:spLocks noGrp="1"/>
          </p:cNvSpPr>
          <p:nvPr>
            <p:ph type="sldNum" sz="quarter" idx="5"/>
          </p:nvPr>
        </p:nvSpPr>
        <p:spPr/>
        <p:txBody>
          <a:bodyPr/>
          <a:lstStyle/>
          <a:p>
            <a:fld id="{70CC1D15-B5DE-4BD5-A4FB-8CE7A139D482}" type="slidenum">
              <a:rPr lang="en-GB" smtClean="0"/>
              <a:t>15</a:t>
            </a:fld>
            <a:endParaRPr lang="en-GB"/>
          </a:p>
        </p:txBody>
      </p:sp>
    </p:spTree>
    <p:extLst>
      <p:ext uri="{BB962C8B-B14F-4D97-AF65-F5344CB8AC3E}">
        <p14:creationId xmlns:p14="http://schemas.microsoft.com/office/powerpoint/2010/main" val="1826717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92D886-E8B2-6A72-DD01-4908220C0B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F938F9-7EF1-CEE5-4183-15B2313021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3F6648-6943-CC77-1609-330510B1716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380D92A-0A38-F110-E6A3-B240DACB18F4}"/>
              </a:ext>
            </a:extLst>
          </p:cNvPr>
          <p:cNvSpPr>
            <a:spLocks noGrp="1"/>
          </p:cNvSpPr>
          <p:nvPr>
            <p:ph type="sldNum" sz="quarter" idx="5"/>
          </p:nvPr>
        </p:nvSpPr>
        <p:spPr/>
        <p:txBody>
          <a:bodyPr/>
          <a:lstStyle/>
          <a:p>
            <a:fld id="{70CC1D15-B5DE-4BD5-A4FB-8CE7A139D482}" type="slidenum">
              <a:rPr lang="en-GB" smtClean="0"/>
              <a:t>16</a:t>
            </a:fld>
            <a:endParaRPr lang="en-GB"/>
          </a:p>
        </p:txBody>
      </p:sp>
    </p:spTree>
    <p:extLst>
      <p:ext uri="{BB962C8B-B14F-4D97-AF65-F5344CB8AC3E}">
        <p14:creationId xmlns:p14="http://schemas.microsoft.com/office/powerpoint/2010/main" val="27096603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AB05CF-0D7F-1AAA-24A1-4809032631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EA8DAA-77A0-36CD-498E-DAD8131BA9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93D0FF-F112-93A1-5AC7-677680F94BB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1289BB5-157A-8BDA-FAB1-393D5AD39308}"/>
              </a:ext>
            </a:extLst>
          </p:cNvPr>
          <p:cNvSpPr>
            <a:spLocks noGrp="1"/>
          </p:cNvSpPr>
          <p:nvPr>
            <p:ph type="sldNum" sz="quarter" idx="5"/>
          </p:nvPr>
        </p:nvSpPr>
        <p:spPr/>
        <p:txBody>
          <a:bodyPr/>
          <a:lstStyle/>
          <a:p>
            <a:fld id="{70CC1D15-B5DE-4BD5-A4FB-8CE7A139D482}" type="slidenum">
              <a:rPr lang="en-GB" smtClean="0"/>
              <a:t>17</a:t>
            </a:fld>
            <a:endParaRPr lang="en-GB"/>
          </a:p>
        </p:txBody>
      </p:sp>
    </p:spTree>
    <p:extLst>
      <p:ext uri="{BB962C8B-B14F-4D97-AF65-F5344CB8AC3E}">
        <p14:creationId xmlns:p14="http://schemas.microsoft.com/office/powerpoint/2010/main" val="35116943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585D34-A271-70D5-93BA-CD990C5CB9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64AA38-5088-A94A-4C1E-DD8F8E13CC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E7E6DF-3971-9B6E-F11F-94D70EF2A5C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4F2578F-4EC4-15C3-7ED5-D9C1A0CCD78A}"/>
              </a:ext>
            </a:extLst>
          </p:cNvPr>
          <p:cNvSpPr>
            <a:spLocks noGrp="1"/>
          </p:cNvSpPr>
          <p:nvPr>
            <p:ph type="sldNum" sz="quarter" idx="5"/>
          </p:nvPr>
        </p:nvSpPr>
        <p:spPr/>
        <p:txBody>
          <a:bodyPr/>
          <a:lstStyle/>
          <a:p>
            <a:fld id="{70CC1D15-B5DE-4BD5-A4FB-8CE7A139D482}" type="slidenum">
              <a:rPr lang="en-GB" smtClean="0"/>
              <a:t>18</a:t>
            </a:fld>
            <a:endParaRPr lang="en-GB"/>
          </a:p>
        </p:txBody>
      </p:sp>
    </p:spTree>
    <p:extLst>
      <p:ext uri="{BB962C8B-B14F-4D97-AF65-F5344CB8AC3E}">
        <p14:creationId xmlns:p14="http://schemas.microsoft.com/office/powerpoint/2010/main" val="24756647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16968D-01C3-7F3B-B2B9-0D99719B8B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82E19C-E311-4A63-E5F7-6F3B4D5213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84D7D4-D582-B3A0-29F2-3A24ADF2621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6C410A6-A383-2B17-8EAF-2E030866B334}"/>
              </a:ext>
            </a:extLst>
          </p:cNvPr>
          <p:cNvSpPr>
            <a:spLocks noGrp="1"/>
          </p:cNvSpPr>
          <p:nvPr>
            <p:ph type="sldNum" sz="quarter" idx="5"/>
          </p:nvPr>
        </p:nvSpPr>
        <p:spPr/>
        <p:txBody>
          <a:bodyPr/>
          <a:lstStyle/>
          <a:p>
            <a:fld id="{70CC1D15-B5DE-4BD5-A4FB-8CE7A139D482}" type="slidenum">
              <a:rPr lang="en-GB" smtClean="0"/>
              <a:t>19</a:t>
            </a:fld>
            <a:endParaRPr lang="en-GB"/>
          </a:p>
        </p:txBody>
      </p:sp>
    </p:spTree>
    <p:extLst>
      <p:ext uri="{BB962C8B-B14F-4D97-AF65-F5344CB8AC3E}">
        <p14:creationId xmlns:p14="http://schemas.microsoft.com/office/powerpoint/2010/main" val="2123002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02AD0-DC97-8AC5-A00E-FC0A8B1377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640283-93C0-8250-8CAD-308C2CCF27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1CD82A-64A5-D8E8-11C8-2FFF767269B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CC4F190-A45A-BBD0-17BE-09CDA0EF481A}"/>
              </a:ext>
            </a:extLst>
          </p:cNvPr>
          <p:cNvSpPr>
            <a:spLocks noGrp="1"/>
          </p:cNvSpPr>
          <p:nvPr>
            <p:ph type="sldNum" sz="quarter" idx="5"/>
          </p:nvPr>
        </p:nvSpPr>
        <p:spPr/>
        <p:txBody>
          <a:bodyPr/>
          <a:lstStyle/>
          <a:p>
            <a:fld id="{70CC1D15-B5DE-4BD5-A4FB-8CE7A139D482}" type="slidenum">
              <a:rPr lang="en-GB" smtClean="0"/>
              <a:t>2</a:t>
            </a:fld>
            <a:endParaRPr lang="en-GB"/>
          </a:p>
        </p:txBody>
      </p:sp>
    </p:spTree>
    <p:extLst>
      <p:ext uri="{BB962C8B-B14F-4D97-AF65-F5344CB8AC3E}">
        <p14:creationId xmlns:p14="http://schemas.microsoft.com/office/powerpoint/2010/main" val="17478583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6FEF65-D6B1-CD38-AF6F-4C31F5F2D2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D3E805-AFD9-9581-1A90-0A5B2DDB14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F22107-3537-122B-C713-6FDA4EA6487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F49B97C-A61E-52C5-C2A8-245FB3C45CDA}"/>
              </a:ext>
            </a:extLst>
          </p:cNvPr>
          <p:cNvSpPr>
            <a:spLocks noGrp="1"/>
          </p:cNvSpPr>
          <p:nvPr>
            <p:ph type="sldNum" sz="quarter" idx="5"/>
          </p:nvPr>
        </p:nvSpPr>
        <p:spPr/>
        <p:txBody>
          <a:bodyPr/>
          <a:lstStyle/>
          <a:p>
            <a:fld id="{70CC1D15-B5DE-4BD5-A4FB-8CE7A139D482}" type="slidenum">
              <a:rPr lang="en-GB" smtClean="0"/>
              <a:t>20</a:t>
            </a:fld>
            <a:endParaRPr lang="en-GB"/>
          </a:p>
        </p:txBody>
      </p:sp>
    </p:spTree>
    <p:extLst>
      <p:ext uri="{BB962C8B-B14F-4D97-AF65-F5344CB8AC3E}">
        <p14:creationId xmlns:p14="http://schemas.microsoft.com/office/powerpoint/2010/main" val="35286030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73493-A9A7-A6F2-6C9F-450B1C9876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FD0B67-5FAD-292F-E822-73624AF4EF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8A42F4-19FD-9B62-E976-BD5C24FF77E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2F0FAD6-A9E8-82DE-C4A5-96BC62BE6790}"/>
              </a:ext>
            </a:extLst>
          </p:cNvPr>
          <p:cNvSpPr>
            <a:spLocks noGrp="1"/>
          </p:cNvSpPr>
          <p:nvPr>
            <p:ph type="sldNum" sz="quarter" idx="5"/>
          </p:nvPr>
        </p:nvSpPr>
        <p:spPr/>
        <p:txBody>
          <a:bodyPr/>
          <a:lstStyle/>
          <a:p>
            <a:fld id="{70CC1D15-B5DE-4BD5-A4FB-8CE7A139D482}" type="slidenum">
              <a:rPr lang="en-GB" smtClean="0"/>
              <a:t>21</a:t>
            </a:fld>
            <a:endParaRPr lang="en-GB"/>
          </a:p>
        </p:txBody>
      </p:sp>
    </p:spTree>
    <p:extLst>
      <p:ext uri="{BB962C8B-B14F-4D97-AF65-F5344CB8AC3E}">
        <p14:creationId xmlns:p14="http://schemas.microsoft.com/office/powerpoint/2010/main" val="4271801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9DD1C-5835-1BE1-F943-DB9FD46967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DEDAEE-2EE3-4618-1085-32CEB2335B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33C501-0950-1C90-61BF-F7FAA3697FD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763748E-33B1-CBE7-FD18-7D2A3CEF12E1}"/>
              </a:ext>
            </a:extLst>
          </p:cNvPr>
          <p:cNvSpPr>
            <a:spLocks noGrp="1"/>
          </p:cNvSpPr>
          <p:nvPr>
            <p:ph type="sldNum" sz="quarter" idx="5"/>
          </p:nvPr>
        </p:nvSpPr>
        <p:spPr/>
        <p:txBody>
          <a:bodyPr/>
          <a:lstStyle/>
          <a:p>
            <a:fld id="{70CC1D15-B5DE-4BD5-A4FB-8CE7A139D482}" type="slidenum">
              <a:rPr lang="en-GB" smtClean="0"/>
              <a:t>3</a:t>
            </a:fld>
            <a:endParaRPr lang="en-GB"/>
          </a:p>
        </p:txBody>
      </p:sp>
    </p:spTree>
    <p:extLst>
      <p:ext uri="{BB962C8B-B14F-4D97-AF65-F5344CB8AC3E}">
        <p14:creationId xmlns:p14="http://schemas.microsoft.com/office/powerpoint/2010/main" val="2257536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EBBFF-5E8F-4952-3DC4-4E4BD66FB9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7CF9CE-3FDB-12CE-1CD5-1F3D2091A2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BF37E0-9CBA-58C3-F4B9-79FBA2CFBBC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7476B5B-0D1D-42D3-374B-0B79670F9C02}"/>
              </a:ext>
            </a:extLst>
          </p:cNvPr>
          <p:cNvSpPr>
            <a:spLocks noGrp="1"/>
          </p:cNvSpPr>
          <p:nvPr>
            <p:ph type="sldNum" sz="quarter" idx="5"/>
          </p:nvPr>
        </p:nvSpPr>
        <p:spPr/>
        <p:txBody>
          <a:bodyPr/>
          <a:lstStyle/>
          <a:p>
            <a:fld id="{70CC1D15-B5DE-4BD5-A4FB-8CE7A139D482}" type="slidenum">
              <a:rPr lang="en-GB" smtClean="0"/>
              <a:t>4</a:t>
            </a:fld>
            <a:endParaRPr lang="en-GB"/>
          </a:p>
        </p:txBody>
      </p:sp>
    </p:spTree>
    <p:extLst>
      <p:ext uri="{BB962C8B-B14F-4D97-AF65-F5344CB8AC3E}">
        <p14:creationId xmlns:p14="http://schemas.microsoft.com/office/powerpoint/2010/main" val="38279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5D4CA-ECEE-D6D6-449D-633F8494A3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147F3C-E38A-1400-D1D3-F67FDBB4EF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2F3AEE-970C-0F26-807C-120EDD68D1A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E10D74B-A811-EB9B-395D-76C459666DDE}"/>
              </a:ext>
            </a:extLst>
          </p:cNvPr>
          <p:cNvSpPr>
            <a:spLocks noGrp="1"/>
          </p:cNvSpPr>
          <p:nvPr>
            <p:ph type="sldNum" sz="quarter" idx="5"/>
          </p:nvPr>
        </p:nvSpPr>
        <p:spPr/>
        <p:txBody>
          <a:bodyPr/>
          <a:lstStyle/>
          <a:p>
            <a:fld id="{70CC1D15-B5DE-4BD5-A4FB-8CE7A139D482}" type="slidenum">
              <a:rPr lang="en-GB" smtClean="0"/>
              <a:t>5</a:t>
            </a:fld>
            <a:endParaRPr lang="en-GB"/>
          </a:p>
        </p:txBody>
      </p:sp>
    </p:spTree>
    <p:extLst>
      <p:ext uri="{BB962C8B-B14F-4D97-AF65-F5344CB8AC3E}">
        <p14:creationId xmlns:p14="http://schemas.microsoft.com/office/powerpoint/2010/main" val="388494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939B14-63CA-944B-8798-8F61556F94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4DF8B6-264D-CAF5-700C-14A40B1FCF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E20CFE-724F-2DD4-51F0-2521BB944BD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132A9E7-56F9-F1F0-032A-D7A16EC95563}"/>
              </a:ext>
            </a:extLst>
          </p:cNvPr>
          <p:cNvSpPr>
            <a:spLocks noGrp="1"/>
          </p:cNvSpPr>
          <p:nvPr>
            <p:ph type="sldNum" sz="quarter" idx="5"/>
          </p:nvPr>
        </p:nvSpPr>
        <p:spPr/>
        <p:txBody>
          <a:bodyPr/>
          <a:lstStyle/>
          <a:p>
            <a:fld id="{70CC1D15-B5DE-4BD5-A4FB-8CE7A139D482}" type="slidenum">
              <a:rPr lang="en-GB" smtClean="0"/>
              <a:t>6</a:t>
            </a:fld>
            <a:endParaRPr lang="en-GB"/>
          </a:p>
        </p:txBody>
      </p:sp>
    </p:spTree>
    <p:extLst>
      <p:ext uri="{BB962C8B-B14F-4D97-AF65-F5344CB8AC3E}">
        <p14:creationId xmlns:p14="http://schemas.microsoft.com/office/powerpoint/2010/main" val="1777236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7B5E7F-5329-83F9-98BA-A9B006E371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C44635-EFFB-F305-AA1F-9C4E425278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64A12B-021F-01E4-3FDA-157CAD50470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82A0F54-A49E-866D-D848-B44A40DF8A18}"/>
              </a:ext>
            </a:extLst>
          </p:cNvPr>
          <p:cNvSpPr>
            <a:spLocks noGrp="1"/>
          </p:cNvSpPr>
          <p:nvPr>
            <p:ph type="sldNum" sz="quarter" idx="5"/>
          </p:nvPr>
        </p:nvSpPr>
        <p:spPr/>
        <p:txBody>
          <a:bodyPr/>
          <a:lstStyle/>
          <a:p>
            <a:fld id="{70CC1D15-B5DE-4BD5-A4FB-8CE7A139D482}" type="slidenum">
              <a:rPr lang="en-GB" smtClean="0"/>
              <a:t>7</a:t>
            </a:fld>
            <a:endParaRPr lang="en-GB"/>
          </a:p>
        </p:txBody>
      </p:sp>
    </p:spTree>
    <p:extLst>
      <p:ext uri="{BB962C8B-B14F-4D97-AF65-F5344CB8AC3E}">
        <p14:creationId xmlns:p14="http://schemas.microsoft.com/office/powerpoint/2010/main" val="3445309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60E652-628A-753E-6293-8E7A61A10D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7D873D-C77C-9F7F-A657-5273384E3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51CAA4-69DB-4F75-D9BA-2883D04E8DE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59CB6D5-EF87-E236-3C92-5D42A47D2D22}"/>
              </a:ext>
            </a:extLst>
          </p:cNvPr>
          <p:cNvSpPr>
            <a:spLocks noGrp="1"/>
          </p:cNvSpPr>
          <p:nvPr>
            <p:ph type="sldNum" sz="quarter" idx="5"/>
          </p:nvPr>
        </p:nvSpPr>
        <p:spPr/>
        <p:txBody>
          <a:bodyPr/>
          <a:lstStyle/>
          <a:p>
            <a:fld id="{70CC1D15-B5DE-4BD5-A4FB-8CE7A139D482}" type="slidenum">
              <a:rPr lang="en-GB" smtClean="0"/>
              <a:t>8</a:t>
            </a:fld>
            <a:endParaRPr lang="en-GB"/>
          </a:p>
        </p:txBody>
      </p:sp>
    </p:spTree>
    <p:extLst>
      <p:ext uri="{BB962C8B-B14F-4D97-AF65-F5344CB8AC3E}">
        <p14:creationId xmlns:p14="http://schemas.microsoft.com/office/powerpoint/2010/main" val="3420227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89813-28E7-9B58-2B34-FF72FBC884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0E9249-2A4B-00E2-A4CE-AD407D405B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CF1A52-28A4-F945-01C9-207B93E4EAE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F615A68-0335-43C8-3FF7-206CC2B5BEDF}"/>
              </a:ext>
            </a:extLst>
          </p:cNvPr>
          <p:cNvSpPr>
            <a:spLocks noGrp="1"/>
          </p:cNvSpPr>
          <p:nvPr>
            <p:ph type="sldNum" sz="quarter" idx="5"/>
          </p:nvPr>
        </p:nvSpPr>
        <p:spPr/>
        <p:txBody>
          <a:bodyPr/>
          <a:lstStyle/>
          <a:p>
            <a:fld id="{70CC1D15-B5DE-4BD5-A4FB-8CE7A139D482}" type="slidenum">
              <a:rPr lang="en-GB" smtClean="0"/>
              <a:t>9</a:t>
            </a:fld>
            <a:endParaRPr lang="en-GB"/>
          </a:p>
        </p:txBody>
      </p:sp>
    </p:spTree>
    <p:extLst>
      <p:ext uri="{BB962C8B-B14F-4D97-AF65-F5344CB8AC3E}">
        <p14:creationId xmlns:p14="http://schemas.microsoft.com/office/powerpoint/2010/main" val="31296212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pic>
        <p:nvPicPr>
          <p:cNvPr id="6" name="UAL logo" descr="University of the Arts London logo">
            <a:extLst>
              <a:ext uri="{FF2B5EF4-FFF2-40B4-BE49-F238E27FC236}">
                <a16:creationId xmlns:a16="http://schemas.microsoft.com/office/drawing/2014/main" id="{1025A320-E4CA-354D-A5BF-C16C4A237D6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620" t="13989" r="49207"/>
          <a:stretch/>
        </p:blipFill>
        <p:spPr>
          <a:xfrm>
            <a:off x="374002" y="281373"/>
            <a:ext cx="858075" cy="410400"/>
          </a:xfrm>
          <a:prstGeom prst="rect">
            <a:avLst/>
          </a:prstGeom>
        </p:spPr>
      </p:pic>
      <p:sp>
        <p:nvSpPr>
          <p:cNvPr id="2" name="Title">
            <a:extLst>
              <a:ext uri="{FF2B5EF4-FFF2-40B4-BE49-F238E27FC236}">
                <a16:creationId xmlns:a16="http://schemas.microsoft.com/office/drawing/2014/main" id="{515CDD45-0E24-824E-8528-54480BCF5819}"/>
              </a:ext>
            </a:extLst>
          </p:cNvPr>
          <p:cNvSpPr>
            <a:spLocks noGrp="1"/>
          </p:cNvSpPr>
          <p:nvPr>
            <p:ph type="ctrTitle" hasCustomPrompt="1"/>
          </p:nvPr>
        </p:nvSpPr>
        <p:spPr>
          <a:xfrm>
            <a:off x="388409" y="1520825"/>
            <a:ext cx="11432116" cy="3705942"/>
          </a:xfrm>
        </p:spPr>
        <p:txBody>
          <a:bodyPr anchor="b"/>
          <a:lstStyle>
            <a:lvl1pPr algn="l">
              <a:defRPr sz="4400" b="1">
                <a:solidFill>
                  <a:schemeClr val="bg1"/>
                </a:solidFill>
              </a:defRPr>
            </a:lvl1pPr>
          </a:lstStyle>
          <a:p>
            <a:r>
              <a:rPr lang="en-US" dirty="0"/>
              <a:t>Add title</a:t>
            </a:r>
            <a:endParaRPr lang="en-GB" dirty="0"/>
          </a:p>
        </p:txBody>
      </p:sp>
      <p:sp>
        <p:nvSpPr>
          <p:cNvPr id="3" name="Subtitle">
            <a:extLst>
              <a:ext uri="{FF2B5EF4-FFF2-40B4-BE49-F238E27FC236}">
                <a16:creationId xmlns:a16="http://schemas.microsoft.com/office/drawing/2014/main" id="{00DB4FFB-A229-AF47-8E60-155F5A2CCF9D}"/>
              </a:ext>
            </a:extLst>
          </p:cNvPr>
          <p:cNvSpPr>
            <a:spLocks noGrp="1"/>
          </p:cNvSpPr>
          <p:nvPr>
            <p:ph type="subTitle" idx="1" hasCustomPrompt="1"/>
          </p:nvPr>
        </p:nvSpPr>
        <p:spPr>
          <a:xfrm>
            <a:off x="388409" y="5613150"/>
            <a:ext cx="11432116" cy="587626"/>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spTree>
    <p:extLst>
      <p:ext uri="{BB962C8B-B14F-4D97-AF65-F5344CB8AC3E}">
        <p14:creationId xmlns:p14="http://schemas.microsoft.com/office/powerpoint/2010/main" val="3665380232"/>
      </p:ext>
    </p:extLst>
  </p:cSld>
  <p:clrMapOvr>
    <a:masterClrMapping/>
  </p:clrMapOvr>
  <p:extLst>
    <p:ext uri="{DCECCB84-F9BA-43D5-87BE-67443E8EF086}">
      <p15:sldGuideLst xmlns:p15="http://schemas.microsoft.com/office/powerpoint/2012/main">
        <p15:guide id="2" pos="234" userDrawn="1">
          <p15:clr>
            <a:srgbClr val="F26B43"/>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two images">
    <p:spTree>
      <p:nvGrpSpPr>
        <p:cNvPr id="1" name=""/>
        <p:cNvGrpSpPr/>
        <p:nvPr/>
      </p:nvGrpSpPr>
      <p:grpSpPr>
        <a:xfrm>
          <a:off x="0" y="0"/>
          <a:ext cx="0" cy="0"/>
          <a:chOff x="0" y="0"/>
          <a:chExt cx="0" cy="0"/>
        </a:xfrm>
      </p:grpSpPr>
      <p:sp>
        <p:nvSpPr>
          <p:cNvPr id="14" name="Chapter heading">
            <a:extLst>
              <a:ext uri="{FF2B5EF4-FFF2-40B4-BE49-F238E27FC236}">
                <a16:creationId xmlns:a16="http://schemas.microsoft.com/office/drawing/2014/main" id="{1535D1CE-1078-42D6-AE54-30634F9ABB14}"/>
              </a:ext>
            </a:extLst>
          </p:cNvPr>
          <p:cNvSpPr>
            <a:spLocks noGrp="1"/>
          </p:cNvSpPr>
          <p:nvPr>
            <p:ph type="body" sz="quarter" idx="13" hasCustomPrompt="1"/>
          </p:nvPr>
        </p:nvSpPr>
        <p:spPr>
          <a:xfrm>
            <a:off x="379567" y="193198"/>
            <a:ext cx="11404446"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dirty="0"/>
              <a:t>Optional chapter heading </a:t>
            </a:r>
          </a:p>
        </p:txBody>
      </p:sp>
      <p:sp>
        <p:nvSpPr>
          <p:cNvPr id="13" name="Title">
            <a:extLst>
              <a:ext uri="{FF2B5EF4-FFF2-40B4-BE49-F238E27FC236}">
                <a16:creationId xmlns:a16="http://schemas.microsoft.com/office/drawing/2014/main" id="{A17F9A78-72E8-8BF3-328C-5CEFDF69B843}"/>
              </a:ext>
            </a:extLst>
          </p:cNvPr>
          <p:cNvSpPr>
            <a:spLocks noGrp="1"/>
          </p:cNvSpPr>
          <p:nvPr>
            <p:ph type="ctrTitle" hasCustomPrompt="1"/>
          </p:nvPr>
        </p:nvSpPr>
        <p:spPr>
          <a:xfrm>
            <a:off x="379567" y="530407"/>
            <a:ext cx="11404446" cy="677763"/>
          </a:xfrm>
        </p:spPr>
        <p:txBody>
          <a:bodyPr anchor="t" anchorCtr="0"/>
          <a:lstStyle>
            <a:lvl1pPr algn="l">
              <a:defRPr sz="3800">
                <a:solidFill>
                  <a:schemeClr val="tx1"/>
                </a:solidFill>
              </a:defRPr>
            </a:lvl1pPr>
          </a:lstStyle>
          <a:p>
            <a:r>
              <a:rPr lang="en-GB" noProof="0" dirty="0"/>
              <a:t>Add title</a:t>
            </a:r>
          </a:p>
        </p:txBody>
      </p:sp>
      <p:sp>
        <p:nvSpPr>
          <p:cNvPr id="5" name="Paragraph">
            <a:extLst>
              <a:ext uri="{FF2B5EF4-FFF2-40B4-BE49-F238E27FC236}">
                <a16:creationId xmlns:a16="http://schemas.microsoft.com/office/drawing/2014/main" id="{1AA3A0A6-2360-E749-813F-4C2BB76956BA}"/>
              </a:ext>
            </a:extLst>
          </p:cNvPr>
          <p:cNvSpPr>
            <a:spLocks noGrp="1"/>
          </p:cNvSpPr>
          <p:nvPr>
            <p:ph type="body" sz="quarter" idx="15"/>
          </p:nvPr>
        </p:nvSpPr>
        <p:spPr>
          <a:xfrm>
            <a:off x="387349" y="1535084"/>
            <a:ext cx="6608764" cy="4368393"/>
          </a:xfrm>
        </p:spPr>
        <p:txBody>
          <a:bodyPr/>
          <a:lstStyle>
            <a:lvl1pPr>
              <a:defRPr sz="2400"/>
            </a:lvl1pPr>
            <a:lvl2pPr>
              <a:defRPr sz="2400"/>
            </a:lvl2pPr>
            <a:lvl3pPr>
              <a:defRPr sz="2400"/>
            </a:lvl3pPr>
            <a:lvl4pPr>
              <a:defRPr sz="2400"/>
            </a:lvl4pPr>
            <a:lvl5pPr>
              <a:defRPr sz="2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5" name="Image 1" descr="Add image here"/>
          <p:cNvSpPr>
            <a:spLocks noGrp="1"/>
          </p:cNvSpPr>
          <p:nvPr>
            <p:ph type="pic" sz="quarter" idx="10"/>
          </p:nvPr>
        </p:nvSpPr>
        <p:spPr>
          <a:xfrm>
            <a:off x="8096251" y="1535084"/>
            <a:ext cx="3724274" cy="2088000"/>
          </a:xfrm>
          <a:prstGeom prst="rect">
            <a:avLst/>
          </a:prstGeom>
        </p:spPr>
        <p:txBody>
          <a:bodyPr anchor="t" anchorCtr="0"/>
          <a:lstStyle>
            <a:lvl1pPr marL="0" indent="0" algn="ctr">
              <a:buNone/>
              <a:defRPr sz="1600">
                <a:solidFill>
                  <a:schemeClr val="tx1"/>
                </a:solidFill>
              </a:defRPr>
            </a:lvl1pPr>
          </a:lstStyle>
          <a:p>
            <a:r>
              <a:rPr lang="en-GB"/>
              <a:t>Click icon to add picture</a:t>
            </a:r>
          </a:p>
        </p:txBody>
      </p:sp>
      <p:sp>
        <p:nvSpPr>
          <p:cNvPr id="18" name="Image 2" descr="Add image here or remove placeholder box if not required">
            <a:extLst>
              <a:ext uri="{FF2B5EF4-FFF2-40B4-BE49-F238E27FC236}">
                <a16:creationId xmlns:a16="http://schemas.microsoft.com/office/drawing/2014/main" id="{856F6CC8-311C-B64C-8916-5A1222AAACF9}"/>
              </a:ext>
            </a:extLst>
          </p:cNvPr>
          <p:cNvSpPr>
            <a:spLocks noGrp="1"/>
          </p:cNvSpPr>
          <p:nvPr>
            <p:ph type="pic" sz="quarter" idx="16"/>
          </p:nvPr>
        </p:nvSpPr>
        <p:spPr>
          <a:xfrm>
            <a:off x="8079317" y="3825438"/>
            <a:ext cx="3741208" cy="2088000"/>
          </a:xfrm>
          <a:prstGeom prst="rect">
            <a:avLst/>
          </a:prstGeom>
        </p:spPr>
        <p:txBody>
          <a:bodyPr anchor="t" anchorCtr="0"/>
          <a:lstStyle>
            <a:lvl1pPr marL="0" indent="0" algn="ctr">
              <a:buNone/>
              <a:defRPr sz="1600">
                <a:solidFill>
                  <a:schemeClr val="tx1"/>
                </a:solidFill>
              </a:defRPr>
            </a:lvl1pPr>
          </a:lstStyle>
          <a:p>
            <a:r>
              <a:rPr lang="en-GB"/>
              <a:t>Click icon to add picture</a:t>
            </a:r>
          </a:p>
        </p:txBody>
      </p:sp>
      <p:cxnSp>
        <p:nvCxnSpPr>
          <p:cNvPr id="2" name="Divider line">
            <a:extLst>
              <a:ext uri="{FF2B5EF4-FFF2-40B4-BE49-F238E27FC236}">
                <a16:creationId xmlns:a16="http://schemas.microsoft.com/office/drawing/2014/main" id="{B1F64510-48AD-14E8-27AA-613FC2736D71}"/>
              </a:ext>
              <a:ext uri="{C183D7F6-B498-43B3-948B-1728B52AA6E4}">
                <adec:decorative xmlns:adec="http://schemas.microsoft.com/office/drawing/2017/decorative" val="1"/>
              </a:ext>
            </a:extLst>
          </p:cNvPr>
          <p:cNvCxnSpPr>
            <a:cxnSpLocks/>
          </p:cNvCxnSpPr>
          <p:nvPr userDrawn="1"/>
        </p:nvCxnSpPr>
        <p:spPr>
          <a:xfrm>
            <a:off x="371475" y="6092825"/>
            <a:ext cx="11440958" cy="0"/>
          </a:xfrm>
          <a:prstGeom prst="line">
            <a:avLst/>
          </a:prstGeom>
          <a:ln w="6350">
            <a:solidFill>
              <a:schemeClr val="tx1">
                <a:lumMod val="50000"/>
                <a:lumOff val="50000"/>
              </a:schemeClr>
            </a:solidFill>
            <a:round/>
          </a:ln>
          <a:effectLst/>
        </p:spPr>
        <p:style>
          <a:lnRef idx="2">
            <a:schemeClr val="accent1"/>
          </a:lnRef>
          <a:fillRef idx="0">
            <a:schemeClr val="accent1"/>
          </a:fillRef>
          <a:effectRef idx="1">
            <a:schemeClr val="accent1"/>
          </a:effectRef>
          <a:fontRef idx="minor">
            <a:schemeClr val="tx1"/>
          </a:fontRef>
        </p:style>
      </p:cxnSp>
      <p:pic>
        <p:nvPicPr>
          <p:cNvPr id="11" name="UAL logo">
            <a:extLst>
              <a:ext uri="{FF2B5EF4-FFF2-40B4-BE49-F238E27FC236}">
                <a16:creationId xmlns:a16="http://schemas.microsoft.com/office/drawing/2014/main" id="{8AD79066-D550-9949-916B-4A2E56AAA29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1475" y="6300373"/>
            <a:ext cx="428625" cy="195677"/>
          </a:xfrm>
          <a:prstGeom prst="rect">
            <a:avLst/>
          </a:prstGeom>
        </p:spPr>
      </p:pic>
      <p:sp>
        <p:nvSpPr>
          <p:cNvPr id="4" name="Footer">
            <a:extLst>
              <a:ext uri="{FF2B5EF4-FFF2-40B4-BE49-F238E27FC236}">
                <a16:creationId xmlns:a16="http://schemas.microsoft.com/office/drawing/2014/main" id="{2344A711-6C17-AFB0-C8B9-3504E0BDBC58}"/>
              </a:ext>
            </a:extLst>
          </p:cNvPr>
          <p:cNvSpPr>
            <a:spLocks noGrp="1"/>
          </p:cNvSpPr>
          <p:nvPr>
            <p:ph type="ftr" sz="quarter" idx="3"/>
          </p:nvPr>
        </p:nvSpPr>
        <p:spPr>
          <a:xfrm>
            <a:off x="2316163" y="6240290"/>
            <a:ext cx="9013253" cy="365125"/>
          </a:xfrm>
          <a:prstGeom prst="rect">
            <a:avLst/>
          </a:prstGeom>
        </p:spPr>
        <p:txBody>
          <a:bodyPr vert="horz" lIns="0" tIns="0" rIns="0" bIns="0" rtlCol="0" anchor="ctr"/>
          <a:lstStyle>
            <a:lvl1pPr algn="l">
              <a:defRPr sz="1200">
                <a:solidFill>
                  <a:schemeClr val="tx1"/>
                </a:solidFill>
              </a:defRPr>
            </a:lvl1pPr>
          </a:lstStyle>
          <a:p>
            <a:pPr algn="r"/>
            <a:r>
              <a:rPr lang="en-GB"/>
              <a:t>Decolonising: An Introduction</a:t>
            </a:r>
            <a:endParaRPr lang="en-GB" dirty="0"/>
          </a:p>
        </p:txBody>
      </p:sp>
      <p:sp>
        <p:nvSpPr>
          <p:cNvPr id="3" name="Slide number">
            <a:extLst>
              <a:ext uri="{FF2B5EF4-FFF2-40B4-BE49-F238E27FC236}">
                <a16:creationId xmlns:a16="http://schemas.microsoft.com/office/drawing/2014/main" id="{8E95B795-BBA7-B8AA-E76A-F14EF10A869B}"/>
              </a:ext>
            </a:extLst>
          </p:cNvPr>
          <p:cNvSpPr>
            <a:spLocks noGrp="1"/>
          </p:cNvSpPr>
          <p:nvPr>
            <p:ph type="sldNum" sz="quarter" idx="4"/>
          </p:nvPr>
        </p:nvSpPr>
        <p:spPr>
          <a:xfrm>
            <a:off x="11329416" y="6240290"/>
            <a:ext cx="491109"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dirty="0"/>
              <a:t> </a:t>
            </a:r>
          </a:p>
        </p:txBody>
      </p:sp>
    </p:spTree>
    <p:extLst>
      <p:ext uri="{BB962C8B-B14F-4D97-AF65-F5344CB8AC3E}">
        <p14:creationId xmlns:p14="http://schemas.microsoft.com/office/powerpoint/2010/main" val="3239530483"/>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tement and image">
    <p:spTree>
      <p:nvGrpSpPr>
        <p:cNvPr id="1" name=""/>
        <p:cNvGrpSpPr/>
        <p:nvPr/>
      </p:nvGrpSpPr>
      <p:grpSpPr>
        <a:xfrm>
          <a:off x="0" y="0"/>
          <a:ext cx="0" cy="0"/>
          <a:chOff x="0" y="0"/>
          <a:chExt cx="0" cy="0"/>
        </a:xfrm>
      </p:grpSpPr>
      <p:sp>
        <p:nvSpPr>
          <p:cNvPr id="16" name="Chapter heading">
            <a:extLst>
              <a:ext uri="{FF2B5EF4-FFF2-40B4-BE49-F238E27FC236}">
                <a16:creationId xmlns:a16="http://schemas.microsoft.com/office/drawing/2014/main" id="{623764C2-D47F-685B-58F3-5F214D8051D5}"/>
              </a:ext>
            </a:extLst>
          </p:cNvPr>
          <p:cNvSpPr>
            <a:spLocks noGrp="1"/>
          </p:cNvSpPr>
          <p:nvPr>
            <p:ph type="body" sz="quarter" idx="21" hasCustomPrompt="1"/>
          </p:nvPr>
        </p:nvSpPr>
        <p:spPr>
          <a:xfrm>
            <a:off x="379567" y="193198"/>
            <a:ext cx="11404446"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dirty="0"/>
              <a:t>Optional chapter heading </a:t>
            </a:r>
          </a:p>
        </p:txBody>
      </p:sp>
      <p:sp>
        <p:nvSpPr>
          <p:cNvPr id="15" name="Title">
            <a:extLst>
              <a:ext uri="{FF2B5EF4-FFF2-40B4-BE49-F238E27FC236}">
                <a16:creationId xmlns:a16="http://schemas.microsoft.com/office/drawing/2014/main" id="{0CDB1C45-DD54-F5FF-D1C9-E16BDC552D3A}"/>
              </a:ext>
            </a:extLst>
          </p:cNvPr>
          <p:cNvSpPr>
            <a:spLocks noGrp="1"/>
          </p:cNvSpPr>
          <p:nvPr>
            <p:ph type="ctrTitle" hasCustomPrompt="1"/>
          </p:nvPr>
        </p:nvSpPr>
        <p:spPr>
          <a:xfrm>
            <a:off x="379567" y="530407"/>
            <a:ext cx="11404446" cy="677763"/>
          </a:xfrm>
        </p:spPr>
        <p:txBody>
          <a:bodyPr anchor="t" anchorCtr="0"/>
          <a:lstStyle>
            <a:lvl1pPr algn="l">
              <a:defRPr sz="3800">
                <a:solidFill>
                  <a:schemeClr val="tx1"/>
                </a:solidFill>
              </a:defRPr>
            </a:lvl1pPr>
          </a:lstStyle>
          <a:p>
            <a:r>
              <a:rPr lang="en-GB" noProof="0" dirty="0"/>
              <a:t>Add title</a:t>
            </a:r>
          </a:p>
        </p:txBody>
      </p:sp>
      <p:sp>
        <p:nvSpPr>
          <p:cNvPr id="8" name="Black background">
            <a:extLst>
              <a:ext uri="{FF2B5EF4-FFF2-40B4-BE49-F238E27FC236}">
                <a16:creationId xmlns:a16="http://schemas.microsoft.com/office/drawing/2014/main" id="{BC9BCFD0-067D-6545-8C5D-27D2627541BB}"/>
              </a:ext>
              <a:ext uri="{C183D7F6-B498-43B3-948B-1728B52AA6E4}">
                <adec:decorative xmlns:adec="http://schemas.microsoft.com/office/drawing/2017/decorative" val="1"/>
              </a:ext>
            </a:extLst>
          </p:cNvPr>
          <p:cNvSpPr/>
          <p:nvPr userDrawn="1"/>
        </p:nvSpPr>
        <p:spPr>
          <a:xfrm>
            <a:off x="379567" y="1520825"/>
            <a:ext cx="5787871" cy="44005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3" name="Statement text">
            <a:extLst>
              <a:ext uri="{FF2B5EF4-FFF2-40B4-BE49-F238E27FC236}">
                <a16:creationId xmlns:a16="http://schemas.microsoft.com/office/drawing/2014/main" id="{6A0B221D-7C49-BD4E-B0DD-913726BFFA6D}"/>
              </a:ext>
            </a:extLst>
          </p:cNvPr>
          <p:cNvSpPr>
            <a:spLocks noGrp="1"/>
          </p:cNvSpPr>
          <p:nvPr>
            <p:ph type="body" sz="quarter" idx="14" hasCustomPrompt="1"/>
          </p:nvPr>
        </p:nvSpPr>
        <p:spPr>
          <a:xfrm>
            <a:off x="720003" y="1859622"/>
            <a:ext cx="5040000" cy="3620977"/>
          </a:xfrm>
        </p:spPr>
        <p:txBody>
          <a:bodyPr anchor="ctr"/>
          <a:lstStyle>
            <a:lvl1pPr marL="0" indent="0" algn="l">
              <a:buNone/>
              <a:defRPr sz="3400" b="1">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Add statement text or quote in the space, use 34pt or 24pt text</a:t>
            </a:r>
          </a:p>
        </p:txBody>
      </p:sp>
      <p:sp>
        <p:nvSpPr>
          <p:cNvPr id="11" name="Image" descr="Add image here">
            <a:extLst>
              <a:ext uri="{FF2B5EF4-FFF2-40B4-BE49-F238E27FC236}">
                <a16:creationId xmlns:a16="http://schemas.microsoft.com/office/drawing/2014/main" id="{5A57B211-0045-2844-B5DA-1D7E13A68B82}"/>
              </a:ext>
            </a:extLst>
          </p:cNvPr>
          <p:cNvSpPr>
            <a:spLocks noGrp="1"/>
          </p:cNvSpPr>
          <p:nvPr>
            <p:ph type="pic" sz="quarter" idx="13"/>
          </p:nvPr>
        </p:nvSpPr>
        <p:spPr>
          <a:xfrm>
            <a:off x="6167438" y="1520825"/>
            <a:ext cx="5653087" cy="4400519"/>
          </a:xfrm>
        </p:spPr>
        <p:txBody>
          <a:bodyPr/>
          <a:lstStyle>
            <a:lvl1pPr marL="0" indent="0">
              <a:buNone/>
              <a:defRPr sz="1600"/>
            </a:lvl1pPr>
          </a:lstStyle>
          <a:p>
            <a:r>
              <a:rPr lang="en-GB"/>
              <a:t>Click icon to add picture</a:t>
            </a:r>
            <a:endParaRPr lang="en-GB" dirty="0"/>
          </a:p>
        </p:txBody>
      </p:sp>
      <p:sp>
        <p:nvSpPr>
          <p:cNvPr id="13" name="Text Placeholder 18">
            <a:extLst>
              <a:ext uri="{FF2B5EF4-FFF2-40B4-BE49-F238E27FC236}">
                <a16:creationId xmlns:a16="http://schemas.microsoft.com/office/drawing/2014/main" id="{EB38E615-84F5-EC44-B3CA-6D55FC282E61}"/>
              </a:ext>
            </a:extLst>
          </p:cNvPr>
          <p:cNvSpPr>
            <a:spLocks noGrp="1"/>
          </p:cNvSpPr>
          <p:nvPr>
            <p:ph type="body" sz="quarter" idx="4294967295" hasCustomPrompt="1"/>
          </p:nvPr>
        </p:nvSpPr>
        <p:spPr>
          <a:xfrm>
            <a:off x="-8466" y="5453344"/>
            <a:ext cx="4088341" cy="468000"/>
          </a:xfrm>
          <a:solidFill>
            <a:schemeClr val="bg1"/>
          </a:solidFill>
        </p:spPr>
        <p:txBody>
          <a:bodyPr anchor="ctr"/>
          <a:lstStyle/>
          <a:p>
            <a:pPr marL="432000" lvl="1" indent="0">
              <a:buNone/>
            </a:pPr>
            <a:r>
              <a:rPr lang="en-US" sz="1200" dirty="0"/>
              <a:t>Image credit goes here</a:t>
            </a:r>
          </a:p>
        </p:txBody>
      </p:sp>
      <p:cxnSp>
        <p:nvCxnSpPr>
          <p:cNvPr id="2" name="Divider line">
            <a:extLst>
              <a:ext uri="{FF2B5EF4-FFF2-40B4-BE49-F238E27FC236}">
                <a16:creationId xmlns:a16="http://schemas.microsoft.com/office/drawing/2014/main" id="{51715AA4-A7D9-121E-C75B-05D60A25DDE9}"/>
              </a:ext>
              <a:ext uri="{C183D7F6-B498-43B3-948B-1728B52AA6E4}">
                <adec:decorative xmlns:adec="http://schemas.microsoft.com/office/drawing/2017/decorative" val="1"/>
              </a:ext>
            </a:extLst>
          </p:cNvPr>
          <p:cNvCxnSpPr>
            <a:cxnSpLocks/>
          </p:cNvCxnSpPr>
          <p:nvPr userDrawn="1"/>
        </p:nvCxnSpPr>
        <p:spPr>
          <a:xfrm>
            <a:off x="371475" y="6092825"/>
            <a:ext cx="11440958" cy="0"/>
          </a:xfrm>
          <a:prstGeom prst="line">
            <a:avLst/>
          </a:prstGeom>
          <a:ln w="6350">
            <a:solidFill>
              <a:schemeClr val="tx1">
                <a:lumMod val="50000"/>
                <a:lumOff val="50000"/>
              </a:schemeClr>
            </a:solidFill>
            <a:round/>
          </a:ln>
          <a:effectLst/>
        </p:spPr>
        <p:style>
          <a:lnRef idx="2">
            <a:schemeClr val="accent1"/>
          </a:lnRef>
          <a:fillRef idx="0">
            <a:schemeClr val="accent1"/>
          </a:fillRef>
          <a:effectRef idx="1">
            <a:schemeClr val="accent1"/>
          </a:effectRef>
          <a:fontRef idx="minor">
            <a:schemeClr val="tx1"/>
          </a:fontRef>
        </p:style>
      </p:cxnSp>
      <p:pic>
        <p:nvPicPr>
          <p:cNvPr id="12" name="UAL logo">
            <a:extLst>
              <a:ext uri="{FF2B5EF4-FFF2-40B4-BE49-F238E27FC236}">
                <a16:creationId xmlns:a16="http://schemas.microsoft.com/office/drawing/2014/main" id="{1BC0EE1C-1805-DE4D-B563-FFEE41B6DCA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1475" y="6300373"/>
            <a:ext cx="428625" cy="195677"/>
          </a:xfrm>
          <a:prstGeom prst="rect">
            <a:avLst/>
          </a:prstGeom>
        </p:spPr>
      </p:pic>
      <p:sp>
        <p:nvSpPr>
          <p:cNvPr id="4" name="Footer">
            <a:extLst>
              <a:ext uri="{FF2B5EF4-FFF2-40B4-BE49-F238E27FC236}">
                <a16:creationId xmlns:a16="http://schemas.microsoft.com/office/drawing/2014/main" id="{7DBBF66F-4533-BFD0-6980-87433333BFA8}"/>
              </a:ext>
            </a:extLst>
          </p:cNvPr>
          <p:cNvSpPr>
            <a:spLocks noGrp="1"/>
          </p:cNvSpPr>
          <p:nvPr>
            <p:ph type="ftr" sz="quarter" idx="3"/>
          </p:nvPr>
        </p:nvSpPr>
        <p:spPr>
          <a:xfrm>
            <a:off x="2316163" y="6240290"/>
            <a:ext cx="9013253" cy="365125"/>
          </a:xfrm>
          <a:prstGeom prst="rect">
            <a:avLst/>
          </a:prstGeom>
        </p:spPr>
        <p:txBody>
          <a:bodyPr vert="horz" lIns="0" tIns="0" rIns="0" bIns="0" rtlCol="0" anchor="ctr"/>
          <a:lstStyle>
            <a:lvl1pPr algn="l">
              <a:defRPr sz="1200">
                <a:solidFill>
                  <a:schemeClr val="tx1"/>
                </a:solidFill>
              </a:defRPr>
            </a:lvl1pPr>
          </a:lstStyle>
          <a:p>
            <a:pPr algn="r"/>
            <a:r>
              <a:rPr lang="en-GB"/>
              <a:t>Decolonising: An Introduction</a:t>
            </a:r>
            <a:endParaRPr lang="en-GB" dirty="0"/>
          </a:p>
        </p:txBody>
      </p:sp>
      <p:sp>
        <p:nvSpPr>
          <p:cNvPr id="3" name="Slide number">
            <a:extLst>
              <a:ext uri="{FF2B5EF4-FFF2-40B4-BE49-F238E27FC236}">
                <a16:creationId xmlns:a16="http://schemas.microsoft.com/office/drawing/2014/main" id="{703CF0C8-9758-BCD3-026F-3FD76A2D3C1B}"/>
              </a:ext>
            </a:extLst>
          </p:cNvPr>
          <p:cNvSpPr>
            <a:spLocks noGrp="1"/>
          </p:cNvSpPr>
          <p:nvPr>
            <p:ph type="sldNum" sz="quarter" idx="4"/>
          </p:nvPr>
        </p:nvSpPr>
        <p:spPr>
          <a:xfrm>
            <a:off x="11329416" y="6240290"/>
            <a:ext cx="491109"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dirty="0"/>
              <a:t> </a:t>
            </a:r>
          </a:p>
        </p:txBody>
      </p:sp>
    </p:spTree>
    <p:extLst>
      <p:ext uri="{BB962C8B-B14F-4D97-AF65-F5344CB8AC3E}">
        <p14:creationId xmlns:p14="http://schemas.microsoft.com/office/powerpoint/2010/main" val="3360193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tement and three images">
    <p:spTree>
      <p:nvGrpSpPr>
        <p:cNvPr id="1" name=""/>
        <p:cNvGrpSpPr/>
        <p:nvPr/>
      </p:nvGrpSpPr>
      <p:grpSpPr>
        <a:xfrm>
          <a:off x="0" y="0"/>
          <a:ext cx="0" cy="0"/>
          <a:chOff x="0" y="0"/>
          <a:chExt cx="0" cy="0"/>
        </a:xfrm>
      </p:grpSpPr>
      <p:sp>
        <p:nvSpPr>
          <p:cNvPr id="18" name="Chapter heading">
            <a:extLst>
              <a:ext uri="{FF2B5EF4-FFF2-40B4-BE49-F238E27FC236}">
                <a16:creationId xmlns:a16="http://schemas.microsoft.com/office/drawing/2014/main" id="{E08CBAFF-1B88-86D6-DBFA-D65EF72BD058}"/>
              </a:ext>
            </a:extLst>
          </p:cNvPr>
          <p:cNvSpPr>
            <a:spLocks noGrp="1"/>
          </p:cNvSpPr>
          <p:nvPr>
            <p:ph type="body" sz="quarter" idx="13" hasCustomPrompt="1"/>
          </p:nvPr>
        </p:nvSpPr>
        <p:spPr>
          <a:xfrm>
            <a:off x="379567" y="193198"/>
            <a:ext cx="11440958"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dirty="0"/>
              <a:t>Optional chapter heading </a:t>
            </a:r>
          </a:p>
        </p:txBody>
      </p:sp>
      <p:sp>
        <p:nvSpPr>
          <p:cNvPr id="17" name="Title">
            <a:extLst>
              <a:ext uri="{FF2B5EF4-FFF2-40B4-BE49-F238E27FC236}">
                <a16:creationId xmlns:a16="http://schemas.microsoft.com/office/drawing/2014/main" id="{DDD28B74-092C-E1BD-99CC-8E57E4908FEE}"/>
              </a:ext>
            </a:extLst>
          </p:cNvPr>
          <p:cNvSpPr>
            <a:spLocks noGrp="1"/>
          </p:cNvSpPr>
          <p:nvPr>
            <p:ph type="ctrTitle" hasCustomPrompt="1"/>
          </p:nvPr>
        </p:nvSpPr>
        <p:spPr>
          <a:xfrm>
            <a:off x="379567" y="530406"/>
            <a:ext cx="11440958" cy="677763"/>
          </a:xfrm>
        </p:spPr>
        <p:txBody>
          <a:bodyPr anchor="t" anchorCtr="0"/>
          <a:lstStyle>
            <a:lvl1pPr algn="l">
              <a:defRPr sz="3800">
                <a:solidFill>
                  <a:schemeClr val="tx1"/>
                </a:solidFill>
              </a:defRPr>
            </a:lvl1pPr>
          </a:lstStyle>
          <a:p>
            <a:r>
              <a:rPr lang="en-GB" noProof="0" dirty="0"/>
              <a:t>Add title</a:t>
            </a:r>
          </a:p>
        </p:txBody>
      </p:sp>
      <p:sp>
        <p:nvSpPr>
          <p:cNvPr id="5" name="Black background">
            <a:extLst>
              <a:ext uri="{FF2B5EF4-FFF2-40B4-BE49-F238E27FC236}">
                <a16:creationId xmlns:a16="http://schemas.microsoft.com/office/drawing/2014/main" id="{1FE9EBAF-AFEE-7208-6850-B69C96F005FE}"/>
              </a:ext>
              <a:ext uri="{C183D7F6-B498-43B3-948B-1728B52AA6E4}">
                <adec:decorative xmlns:adec="http://schemas.microsoft.com/office/drawing/2017/decorative" val="1"/>
              </a:ext>
            </a:extLst>
          </p:cNvPr>
          <p:cNvSpPr/>
          <p:nvPr userDrawn="1"/>
        </p:nvSpPr>
        <p:spPr>
          <a:xfrm>
            <a:off x="379567" y="1520825"/>
            <a:ext cx="5787871" cy="44005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Statement text">
            <a:extLst>
              <a:ext uri="{FF2B5EF4-FFF2-40B4-BE49-F238E27FC236}">
                <a16:creationId xmlns:a16="http://schemas.microsoft.com/office/drawing/2014/main" id="{C9AC29F2-09B8-8194-A829-44D9B2CE6509}"/>
              </a:ext>
            </a:extLst>
          </p:cNvPr>
          <p:cNvSpPr>
            <a:spLocks noGrp="1"/>
          </p:cNvSpPr>
          <p:nvPr>
            <p:ph type="body" sz="quarter" idx="14" hasCustomPrompt="1"/>
          </p:nvPr>
        </p:nvSpPr>
        <p:spPr>
          <a:xfrm>
            <a:off x="720003" y="1859622"/>
            <a:ext cx="5040000" cy="3620977"/>
          </a:xfrm>
        </p:spPr>
        <p:txBody>
          <a:bodyPr anchor="ctr"/>
          <a:lstStyle>
            <a:lvl1pPr marL="0" indent="0" algn="l">
              <a:buNone/>
              <a:defRPr sz="3400" b="1">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Add statement text or quote in the space, use 34pt or 24pt text</a:t>
            </a:r>
          </a:p>
        </p:txBody>
      </p:sp>
      <p:sp>
        <p:nvSpPr>
          <p:cNvPr id="10" name="Image 1" descr="Add first of three images here">
            <a:extLst>
              <a:ext uri="{FF2B5EF4-FFF2-40B4-BE49-F238E27FC236}">
                <a16:creationId xmlns:a16="http://schemas.microsoft.com/office/drawing/2014/main" id="{7DA10396-CCCF-0340-BB00-412EEECBC0ED}"/>
              </a:ext>
            </a:extLst>
          </p:cNvPr>
          <p:cNvSpPr>
            <a:spLocks noGrp="1"/>
          </p:cNvSpPr>
          <p:nvPr>
            <p:ph type="pic" sz="quarter" idx="10"/>
          </p:nvPr>
        </p:nvSpPr>
        <p:spPr>
          <a:xfrm>
            <a:off x="6167438" y="1520825"/>
            <a:ext cx="5653087" cy="2402962"/>
          </a:xfrm>
          <a:prstGeom prst="rect">
            <a:avLst/>
          </a:prstGeom>
        </p:spPr>
        <p:txBody>
          <a:bodyPr anchor="t" anchorCtr="0"/>
          <a:lstStyle>
            <a:lvl1pPr marL="0" indent="0" algn="ctr">
              <a:buNone/>
              <a:defRPr sz="1600">
                <a:solidFill>
                  <a:schemeClr val="tx1"/>
                </a:solidFill>
              </a:defRPr>
            </a:lvl1pPr>
          </a:lstStyle>
          <a:p>
            <a:r>
              <a:rPr lang="en-GB"/>
              <a:t>Click icon to add picture</a:t>
            </a:r>
            <a:endParaRPr lang="en-GB" dirty="0"/>
          </a:p>
        </p:txBody>
      </p:sp>
      <p:sp>
        <p:nvSpPr>
          <p:cNvPr id="12" name="Image 2" descr="Add second image here">
            <a:extLst>
              <a:ext uri="{FF2B5EF4-FFF2-40B4-BE49-F238E27FC236}">
                <a16:creationId xmlns:a16="http://schemas.microsoft.com/office/drawing/2014/main" id="{4CFF857B-12AB-E04C-A1F6-FC4B79FE185A}"/>
              </a:ext>
            </a:extLst>
          </p:cNvPr>
          <p:cNvSpPr>
            <a:spLocks noGrp="1"/>
          </p:cNvSpPr>
          <p:nvPr>
            <p:ph type="pic" sz="quarter" idx="12"/>
          </p:nvPr>
        </p:nvSpPr>
        <p:spPr>
          <a:xfrm>
            <a:off x="6167438" y="4109764"/>
            <a:ext cx="3708400" cy="1803974"/>
          </a:xfrm>
          <a:prstGeom prst="rect">
            <a:avLst/>
          </a:prstGeom>
        </p:spPr>
        <p:txBody>
          <a:bodyPr anchor="t" anchorCtr="0"/>
          <a:lstStyle>
            <a:lvl1pPr marL="0" indent="0" algn="ctr">
              <a:buNone/>
              <a:defRPr sz="1600">
                <a:solidFill>
                  <a:schemeClr val="tx1"/>
                </a:solidFill>
              </a:defRPr>
            </a:lvl1pPr>
          </a:lstStyle>
          <a:p>
            <a:r>
              <a:rPr lang="en-GB"/>
              <a:t>Click icon to add picture</a:t>
            </a:r>
            <a:endParaRPr lang="en-GB" dirty="0"/>
          </a:p>
        </p:txBody>
      </p:sp>
      <p:sp>
        <p:nvSpPr>
          <p:cNvPr id="16" name="Image 3" descr="Add third image here or remaove if not required">
            <a:extLst>
              <a:ext uri="{FF2B5EF4-FFF2-40B4-BE49-F238E27FC236}">
                <a16:creationId xmlns:a16="http://schemas.microsoft.com/office/drawing/2014/main" id="{8C79CD37-E4DA-FA41-8E9D-41522B86F445}"/>
              </a:ext>
            </a:extLst>
          </p:cNvPr>
          <p:cNvSpPr>
            <a:spLocks noGrp="1"/>
          </p:cNvSpPr>
          <p:nvPr>
            <p:ph type="pic" sz="quarter" idx="18"/>
          </p:nvPr>
        </p:nvSpPr>
        <p:spPr>
          <a:xfrm>
            <a:off x="10020300" y="4109765"/>
            <a:ext cx="1800225" cy="1803974"/>
          </a:xfrm>
          <a:prstGeom prst="rect">
            <a:avLst/>
          </a:prstGeom>
        </p:spPr>
        <p:txBody>
          <a:bodyPr anchor="t" anchorCtr="0"/>
          <a:lstStyle>
            <a:lvl1pPr marL="0" indent="0" algn="ctr">
              <a:buNone/>
              <a:defRPr sz="1600">
                <a:solidFill>
                  <a:schemeClr val="tx1"/>
                </a:solidFill>
              </a:defRPr>
            </a:lvl1pPr>
          </a:lstStyle>
          <a:p>
            <a:r>
              <a:rPr lang="en-GB"/>
              <a:t>Click icon to add picture</a:t>
            </a:r>
            <a:endParaRPr lang="en-GB" dirty="0"/>
          </a:p>
        </p:txBody>
      </p:sp>
      <p:cxnSp>
        <p:nvCxnSpPr>
          <p:cNvPr id="2" name="Divider line">
            <a:extLst>
              <a:ext uri="{FF2B5EF4-FFF2-40B4-BE49-F238E27FC236}">
                <a16:creationId xmlns:a16="http://schemas.microsoft.com/office/drawing/2014/main" id="{3A3EFF56-7595-9683-EA0A-8D921FFFC172}"/>
              </a:ext>
              <a:ext uri="{C183D7F6-B498-43B3-948B-1728B52AA6E4}">
                <adec:decorative xmlns:adec="http://schemas.microsoft.com/office/drawing/2017/decorative" val="1"/>
              </a:ext>
            </a:extLst>
          </p:cNvPr>
          <p:cNvCxnSpPr>
            <a:cxnSpLocks/>
          </p:cNvCxnSpPr>
          <p:nvPr userDrawn="1"/>
        </p:nvCxnSpPr>
        <p:spPr>
          <a:xfrm>
            <a:off x="371475" y="6092825"/>
            <a:ext cx="11440958" cy="0"/>
          </a:xfrm>
          <a:prstGeom prst="line">
            <a:avLst/>
          </a:prstGeom>
          <a:ln w="6350">
            <a:solidFill>
              <a:schemeClr val="tx1">
                <a:lumMod val="50000"/>
                <a:lumOff val="50000"/>
              </a:schemeClr>
            </a:solidFill>
            <a:round/>
          </a:ln>
          <a:effectLst/>
        </p:spPr>
        <p:style>
          <a:lnRef idx="2">
            <a:schemeClr val="accent1"/>
          </a:lnRef>
          <a:fillRef idx="0">
            <a:schemeClr val="accent1"/>
          </a:fillRef>
          <a:effectRef idx="1">
            <a:schemeClr val="accent1"/>
          </a:effectRef>
          <a:fontRef idx="minor">
            <a:schemeClr val="tx1"/>
          </a:fontRef>
        </p:style>
      </p:cxnSp>
      <p:pic>
        <p:nvPicPr>
          <p:cNvPr id="13" name="UAL logo">
            <a:extLst>
              <a:ext uri="{FF2B5EF4-FFF2-40B4-BE49-F238E27FC236}">
                <a16:creationId xmlns:a16="http://schemas.microsoft.com/office/drawing/2014/main" id="{105EA117-8373-0E42-A28B-F90079B80B9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1475" y="6300373"/>
            <a:ext cx="428625" cy="195677"/>
          </a:xfrm>
          <a:prstGeom prst="rect">
            <a:avLst/>
          </a:prstGeom>
        </p:spPr>
      </p:pic>
      <p:sp>
        <p:nvSpPr>
          <p:cNvPr id="4" name="Footer">
            <a:extLst>
              <a:ext uri="{FF2B5EF4-FFF2-40B4-BE49-F238E27FC236}">
                <a16:creationId xmlns:a16="http://schemas.microsoft.com/office/drawing/2014/main" id="{B3307B1F-75D0-DEBF-EDDB-4D3B3C0CCB65}"/>
              </a:ext>
            </a:extLst>
          </p:cNvPr>
          <p:cNvSpPr>
            <a:spLocks noGrp="1"/>
          </p:cNvSpPr>
          <p:nvPr>
            <p:ph type="ftr" sz="quarter" idx="3"/>
          </p:nvPr>
        </p:nvSpPr>
        <p:spPr>
          <a:xfrm>
            <a:off x="2316163" y="6240290"/>
            <a:ext cx="9013253" cy="365125"/>
          </a:xfrm>
          <a:prstGeom prst="rect">
            <a:avLst/>
          </a:prstGeom>
        </p:spPr>
        <p:txBody>
          <a:bodyPr vert="horz" lIns="0" tIns="0" rIns="0" bIns="0" rtlCol="0" anchor="ctr"/>
          <a:lstStyle>
            <a:lvl1pPr algn="l">
              <a:defRPr sz="1200">
                <a:solidFill>
                  <a:schemeClr val="tx1"/>
                </a:solidFill>
              </a:defRPr>
            </a:lvl1pPr>
          </a:lstStyle>
          <a:p>
            <a:pPr algn="r"/>
            <a:r>
              <a:rPr lang="en-GB"/>
              <a:t>Decolonising: An Introduction</a:t>
            </a:r>
            <a:endParaRPr lang="en-GB" dirty="0"/>
          </a:p>
        </p:txBody>
      </p:sp>
      <p:sp>
        <p:nvSpPr>
          <p:cNvPr id="3" name="Slide number">
            <a:extLst>
              <a:ext uri="{FF2B5EF4-FFF2-40B4-BE49-F238E27FC236}">
                <a16:creationId xmlns:a16="http://schemas.microsoft.com/office/drawing/2014/main" id="{310FB960-E44A-47A5-3425-73795CEDB838}"/>
              </a:ext>
            </a:extLst>
          </p:cNvPr>
          <p:cNvSpPr>
            <a:spLocks noGrp="1"/>
          </p:cNvSpPr>
          <p:nvPr>
            <p:ph type="sldNum" sz="quarter" idx="4"/>
          </p:nvPr>
        </p:nvSpPr>
        <p:spPr>
          <a:xfrm>
            <a:off x="11329416" y="6240290"/>
            <a:ext cx="491109"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dirty="0"/>
              <a:t> </a:t>
            </a:r>
          </a:p>
        </p:txBody>
      </p:sp>
    </p:spTree>
    <p:extLst>
      <p:ext uri="{BB962C8B-B14F-4D97-AF65-F5344CB8AC3E}">
        <p14:creationId xmlns:p14="http://schemas.microsoft.com/office/powerpoint/2010/main" val="8382801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meline and title">
    <p:spTree>
      <p:nvGrpSpPr>
        <p:cNvPr id="1" name=""/>
        <p:cNvGrpSpPr/>
        <p:nvPr/>
      </p:nvGrpSpPr>
      <p:grpSpPr>
        <a:xfrm>
          <a:off x="0" y="0"/>
          <a:ext cx="0" cy="0"/>
          <a:chOff x="0" y="0"/>
          <a:chExt cx="0" cy="0"/>
        </a:xfrm>
      </p:grpSpPr>
      <p:sp>
        <p:nvSpPr>
          <p:cNvPr id="14" name="Chapter heading">
            <a:extLst>
              <a:ext uri="{FF2B5EF4-FFF2-40B4-BE49-F238E27FC236}">
                <a16:creationId xmlns:a16="http://schemas.microsoft.com/office/drawing/2014/main" id="{B879116A-5450-AFB1-B997-7A7CC01E4366}"/>
              </a:ext>
            </a:extLst>
          </p:cNvPr>
          <p:cNvSpPr>
            <a:spLocks noGrp="1"/>
          </p:cNvSpPr>
          <p:nvPr>
            <p:ph type="body" sz="quarter" idx="13" hasCustomPrompt="1"/>
          </p:nvPr>
        </p:nvSpPr>
        <p:spPr>
          <a:xfrm>
            <a:off x="379566" y="193198"/>
            <a:ext cx="11447575"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dirty="0"/>
              <a:t>Optional chapter heading </a:t>
            </a:r>
          </a:p>
        </p:txBody>
      </p:sp>
      <p:sp>
        <p:nvSpPr>
          <p:cNvPr id="13" name="Title">
            <a:extLst>
              <a:ext uri="{FF2B5EF4-FFF2-40B4-BE49-F238E27FC236}">
                <a16:creationId xmlns:a16="http://schemas.microsoft.com/office/drawing/2014/main" id="{32BCA4BD-D773-E3BD-010A-4C3084B8298D}"/>
              </a:ext>
            </a:extLst>
          </p:cNvPr>
          <p:cNvSpPr>
            <a:spLocks noGrp="1"/>
          </p:cNvSpPr>
          <p:nvPr>
            <p:ph type="ctrTitle" hasCustomPrompt="1"/>
          </p:nvPr>
        </p:nvSpPr>
        <p:spPr>
          <a:xfrm>
            <a:off x="379566" y="530407"/>
            <a:ext cx="11447575" cy="677763"/>
          </a:xfrm>
        </p:spPr>
        <p:txBody>
          <a:bodyPr anchor="t" anchorCtr="0"/>
          <a:lstStyle>
            <a:lvl1pPr algn="l">
              <a:defRPr sz="3800">
                <a:solidFill>
                  <a:schemeClr val="tx1"/>
                </a:solidFill>
              </a:defRPr>
            </a:lvl1pPr>
          </a:lstStyle>
          <a:p>
            <a:r>
              <a:rPr lang="en-GB" noProof="0" dirty="0"/>
              <a:t>Add title</a:t>
            </a:r>
          </a:p>
        </p:txBody>
      </p:sp>
      <p:cxnSp>
        <p:nvCxnSpPr>
          <p:cNvPr id="9" name="Timeline arrow" descr="Arrow representing a timeline through a project">
            <a:extLst>
              <a:ext uri="{FF2B5EF4-FFF2-40B4-BE49-F238E27FC236}">
                <a16:creationId xmlns:a16="http://schemas.microsoft.com/office/drawing/2014/main" id="{E2A73C77-45B4-6F40-9DFA-2549E2C443B6}"/>
              </a:ext>
            </a:extLst>
          </p:cNvPr>
          <p:cNvCxnSpPr/>
          <p:nvPr userDrawn="1"/>
        </p:nvCxnSpPr>
        <p:spPr>
          <a:xfrm>
            <a:off x="0" y="3429000"/>
            <a:ext cx="10741025" cy="0"/>
          </a:xfrm>
          <a:prstGeom prst="straightConnector1">
            <a:avLst/>
          </a:prstGeom>
          <a:ln w="635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Date marker 1">
            <a:extLst>
              <a:ext uri="{FF2B5EF4-FFF2-40B4-BE49-F238E27FC236}">
                <a16:creationId xmlns:a16="http://schemas.microsoft.com/office/drawing/2014/main" id="{0DB80CA9-D612-334D-B547-0EA0546D567D}"/>
              </a:ext>
            </a:extLst>
          </p:cNvPr>
          <p:cNvCxnSpPr>
            <a:cxnSpLocks/>
          </p:cNvCxnSpPr>
          <p:nvPr userDrawn="1"/>
        </p:nvCxnSpPr>
        <p:spPr>
          <a:xfrm flipH="1" flipV="1">
            <a:off x="479425" y="2068379"/>
            <a:ext cx="2078" cy="1360623"/>
          </a:xfrm>
          <a:prstGeom prst="line">
            <a:avLst/>
          </a:prstGeom>
          <a:ln w="63500">
            <a:solidFill>
              <a:schemeClr val="tx1"/>
            </a:solidFill>
            <a:headEnd type="none"/>
          </a:ln>
        </p:spPr>
        <p:style>
          <a:lnRef idx="1">
            <a:schemeClr val="accent1"/>
          </a:lnRef>
          <a:fillRef idx="0">
            <a:schemeClr val="accent1"/>
          </a:fillRef>
          <a:effectRef idx="0">
            <a:schemeClr val="accent1"/>
          </a:effectRef>
          <a:fontRef idx="minor">
            <a:schemeClr val="tx1"/>
          </a:fontRef>
        </p:style>
      </p:cxnSp>
      <p:sp>
        <p:nvSpPr>
          <p:cNvPr id="17" name="Text 1">
            <a:extLst>
              <a:ext uri="{FF2B5EF4-FFF2-40B4-BE49-F238E27FC236}">
                <a16:creationId xmlns:a16="http://schemas.microsoft.com/office/drawing/2014/main" id="{D633DDAB-073B-FE41-A6AF-4E5A138C354A}"/>
              </a:ext>
            </a:extLst>
          </p:cNvPr>
          <p:cNvSpPr txBox="1"/>
          <p:nvPr userDrawn="1"/>
        </p:nvSpPr>
        <p:spPr>
          <a:xfrm>
            <a:off x="479426" y="1601129"/>
            <a:ext cx="971549" cy="459435"/>
          </a:xfrm>
          <a:prstGeom prst="rect">
            <a:avLst/>
          </a:prstGeom>
          <a:noFill/>
        </p:spPr>
        <p:txBody>
          <a:bodyPr wrap="square" lIns="0" tIns="0" rIns="0" bIns="0" rtlCol="0" anchor="t" anchorCtr="0">
            <a:noAutofit/>
          </a:bodyPr>
          <a:lstStyle/>
          <a:p>
            <a:pPr algn="l"/>
            <a:r>
              <a:rPr lang="en-US" sz="2400" b="1" dirty="0"/>
              <a:t>Today</a:t>
            </a:r>
          </a:p>
        </p:txBody>
      </p:sp>
      <p:cxnSp>
        <p:nvCxnSpPr>
          <p:cNvPr id="19" name="Date marker 2">
            <a:extLst>
              <a:ext uri="{FF2B5EF4-FFF2-40B4-BE49-F238E27FC236}">
                <a16:creationId xmlns:a16="http://schemas.microsoft.com/office/drawing/2014/main" id="{5FBA5457-1215-D54E-B9A3-E70A18F8A7E1}"/>
              </a:ext>
            </a:extLst>
          </p:cNvPr>
          <p:cNvCxnSpPr>
            <a:cxnSpLocks/>
          </p:cNvCxnSpPr>
          <p:nvPr userDrawn="1"/>
        </p:nvCxnSpPr>
        <p:spPr>
          <a:xfrm flipV="1">
            <a:off x="1450975" y="3267440"/>
            <a:ext cx="0" cy="185601"/>
          </a:xfrm>
          <a:prstGeom prst="line">
            <a:avLst/>
          </a:prstGeom>
          <a:ln w="63500">
            <a:solidFill>
              <a:schemeClr val="tx1"/>
            </a:solidFill>
            <a:headEnd type="none"/>
          </a:ln>
        </p:spPr>
        <p:style>
          <a:lnRef idx="1">
            <a:schemeClr val="accent1"/>
          </a:lnRef>
          <a:fillRef idx="0">
            <a:schemeClr val="accent1"/>
          </a:fillRef>
          <a:effectRef idx="0">
            <a:schemeClr val="accent1"/>
          </a:effectRef>
          <a:fontRef idx="minor">
            <a:schemeClr val="tx1"/>
          </a:fontRef>
        </p:style>
      </p:cxnSp>
      <p:sp>
        <p:nvSpPr>
          <p:cNvPr id="20" name="Text 2">
            <a:extLst>
              <a:ext uri="{FF2B5EF4-FFF2-40B4-BE49-F238E27FC236}">
                <a16:creationId xmlns:a16="http://schemas.microsoft.com/office/drawing/2014/main" id="{2002942C-93EA-4F4E-9FE7-97ED1598FA64}"/>
              </a:ext>
            </a:extLst>
          </p:cNvPr>
          <p:cNvSpPr txBox="1"/>
          <p:nvPr userDrawn="1"/>
        </p:nvSpPr>
        <p:spPr>
          <a:xfrm>
            <a:off x="1442733" y="2121635"/>
            <a:ext cx="3120806" cy="1128002"/>
          </a:xfrm>
          <a:prstGeom prst="rect">
            <a:avLst/>
          </a:prstGeom>
          <a:noFill/>
        </p:spPr>
        <p:txBody>
          <a:bodyPr wrap="square" lIns="0" tIns="0" rIns="0" bIns="0" rtlCol="0" anchor="t" anchorCtr="0">
            <a:noAutofit/>
          </a:bodyPr>
          <a:lstStyle/>
          <a:p>
            <a:pPr algn="l"/>
            <a:r>
              <a:rPr lang="en-US" sz="2400" b="1" dirty="0"/>
              <a:t>00 January 2020</a:t>
            </a:r>
          </a:p>
          <a:p>
            <a:pPr algn="l"/>
            <a:r>
              <a:rPr lang="en-US" sz="2400" dirty="0"/>
              <a:t>Key milestone 01 and brief explanation</a:t>
            </a:r>
          </a:p>
        </p:txBody>
      </p:sp>
      <p:cxnSp>
        <p:nvCxnSpPr>
          <p:cNvPr id="22" name="Date marker 3">
            <a:extLst>
              <a:ext uri="{FF2B5EF4-FFF2-40B4-BE49-F238E27FC236}">
                <a16:creationId xmlns:a16="http://schemas.microsoft.com/office/drawing/2014/main" id="{B531D2A4-0774-3544-AEBF-B11C2AAA4E0C}"/>
              </a:ext>
            </a:extLst>
          </p:cNvPr>
          <p:cNvCxnSpPr>
            <a:cxnSpLocks/>
          </p:cNvCxnSpPr>
          <p:nvPr userDrawn="1"/>
        </p:nvCxnSpPr>
        <p:spPr>
          <a:xfrm flipV="1">
            <a:off x="2236102" y="3457135"/>
            <a:ext cx="0" cy="671734"/>
          </a:xfrm>
          <a:prstGeom prst="line">
            <a:avLst/>
          </a:prstGeom>
          <a:ln w="63500">
            <a:solidFill>
              <a:schemeClr val="tx1"/>
            </a:solidFill>
            <a:headEnd type="none"/>
          </a:ln>
        </p:spPr>
        <p:style>
          <a:lnRef idx="1">
            <a:schemeClr val="accent1"/>
          </a:lnRef>
          <a:fillRef idx="0">
            <a:schemeClr val="accent1"/>
          </a:fillRef>
          <a:effectRef idx="0">
            <a:schemeClr val="accent1"/>
          </a:effectRef>
          <a:fontRef idx="minor">
            <a:schemeClr val="tx1"/>
          </a:fontRef>
        </p:style>
      </p:cxnSp>
      <p:sp>
        <p:nvSpPr>
          <p:cNvPr id="21" name="Text 3">
            <a:extLst>
              <a:ext uri="{FF2B5EF4-FFF2-40B4-BE49-F238E27FC236}">
                <a16:creationId xmlns:a16="http://schemas.microsoft.com/office/drawing/2014/main" id="{9C29B702-B3DE-0E4B-A032-9DF36505806E}"/>
              </a:ext>
            </a:extLst>
          </p:cNvPr>
          <p:cNvSpPr txBox="1"/>
          <p:nvPr userDrawn="1"/>
        </p:nvSpPr>
        <p:spPr>
          <a:xfrm>
            <a:off x="2236102" y="4159188"/>
            <a:ext cx="3178958" cy="1260864"/>
          </a:xfrm>
          <a:prstGeom prst="rect">
            <a:avLst/>
          </a:prstGeom>
          <a:noFill/>
        </p:spPr>
        <p:txBody>
          <a:bodyPr wrap="square" lIns="0" tIns="0" rIns="0" bIns="0" rtlCol="0" anchor="t" anchorCtr="0">
            <a:noAutofit/>
          </a:bodyPr>
          <a:lstStyle/>
          <a:p>
            <a:pPr algn="l"/>
            <a:r>
              <a:rPr lang="en-US" sz="2400" b="1" dirty="0"/>
              <a:t>00 February 2020</a:t>
            </a:r>
          </a:p>
          <a:p>
            <a:pPr algn="l"/>
            <a:r>
              <a:rPr lang="en-US" sz="2400" dirty="0"/>
              <a:t>Key milestone or goals</a:t>
            </a:r>
          </a:p>
        </p:txBody>
      </p:sp>
      <p:cxnSp>
        <p:nvCxnSpPr>
          <p:cNvPr id="24" name="Date marker 4">
            <a:extLst>
              <a:ext uri="{FF2B5EF4-FFF2-40B4-BE49-F238E27FC236}">
                <a16:creationId xmlns:a16="http://schemas.microsoft.com/office/drawing/2014/main" id="{404AD4E3-1DB3-0745-8BA0-36872B5EBA56}"/>
              </a:ext>
            </a:extLst>
          </p:cNvPr>
          <p:cNvCxnSpPr>
            <a:cxnSpLocks/>
          </p:cNvCxnSpPr>
          <p:nvPr userDrawn="1"/>
        </p:nvCxnSpPr>
        <p:spPr>
          <a:xfrm flipV="1">
            <a:off x="5248470" y="2068379"/>
            <a:ext cx="0" cy="1352047"/>
          </a:xfrm>
          <a:prstGeom prst="line">
            <a:avLst/>
          </a:prstGeom>
          <a:ln w="63500">
            <a:solidFill>
              <a:schemeClr val="tx1"/>
            </a:solidFill>
            <a:headEnd type="none"/>
          </a:ln>
        </p:spPr>
        <p:style>
          <a:lnRef idx="1">
            <a:schemeClr val="accent1"/>
          </a:lnRef>
          <a:fillRef idx="0">
            <a:schemeClr val="accent1"/>
          </a:fillRef>
          <a:effectRef idx="0">
            <a:schemeClr val="accent1"/>
          </a:effectRef>
          <a:fontRef idx="minor">
            <a:schemeClr val="tx1"/>
          </a:fontRef>
        </p:style>
      </p:cxnSp>
      <p:sp>
        <p:nvSpPr>
          <p:cNvPr id="23" name="Text 4">
            <a:extLst>
              <a:ext uri="{FF2B5EF4-FFF2-40B4-BE49-F238E27FC236}">
                <a16:creationId xmlns:a16="http://schemas.microsoft.com/office/drawing/2014/main" id="{4B9AB991-EC53-7549-843F-B3CDF98CBD5F}"/>
              </a:ext>
            </a:extLst>
          </p:cNvPr>
          <p:cNvSpPr txBox="1"/>
          <p:nvPr userDrawn="1"/>
        </p:nvSpPr>
        <p:spPr>
          <a:xfrm>
            <a:off x="5232400" y="1616529"/>
            <a:ext cx="2700338" cy="419287"/>
          </a:xfrm>
          <a:prstGeom prst="rect">
            <a:avLst/>
          </a:prstGeom>
          <a:noFill/>
        </p:spPr>
        <p:txBody>
          <a:bodyPr wrap="square" lIns="0" tIns="0" rIns="0" bIns="0" rtlCol="0" anchor="t" anchorCtr="0">
            <a:noAutofit/>
          </a:bodyPr>
          <a:lstStyle/>
          <a:p>
            <a:pPr algn="l"/>
            <a:r>
              <a:rPr lang="en-US" sz="2400" b="1" dirty="0"/>
              <a:t>00 March 2020</a:t>
            </a:r>
          </a:p>
        </p:txBody>
      </p:sp>
      <p:cxnSp>
        <p:nvCxnSpPr>
          <p:cNvPr id="26" name="Date marker 5">
            <a:extLst>
              <a:ext uri="{FF2B5EF4-FFF2-40B4-BE49-F238E27FC236}">
                <a16:creationId xmlns:a16="http://schemas.microsoft.com/office/drawing/2014/main" id="{9C7F8EBD-245C-374E-B6EF-34F631DFF0FB}"/>
              </a:ext>
            </a:extLst>
          </p:cNvPr>
          <p:cNvCxnSpPr>
            <a:cxnSpLocks/>
          </p:cNvCxnSpPr>
          <p:nvPr userDrawn="1"/>
        </p:nvCxnSpPr>
        <p:spPr>
          <a:xfrm flipV="1">
            <a:off x="5668960" y="3428999"/>
            <a:ext cx="0" cy="671734"/>
          </a:xfrm>
          <a:prstGeom prst="line">
            <a:avLst/>
          </a:prstGeom>
          <a:ln w="63500">
            <a:solidFill>
              <a:schemeClr val="tx1"/>
            </a:solidFill>
            <a:headEnd type="none"/>
          </a:ln>
        </p:spPr>
        <p:style>
          <a:lnRef idx="1">
            <a:schemeClr val="accent1"/>
          </a:lnRef>
          <a:fillRef idx="0">
            <a:schemeClr val="accent1"/>
          </a:fillRef>
          <a:effectRef idx="0">
            <a:schemeClr val="accent1"/>
          </a:effectRef>
          <a:fontRef idx="minor">
            <a:schemeClr val="tx1"/>
          </a:fontRef>
        </p:style>
      </p:cxnSp>
      <p:sp>
        <p:nvSpPr>
          <p:cNvPr id="25" name="Text 5">
            <a:extLst>
              <a:ext uri="{FF2B5EF4-FFF2-40B4-BE49-F238E27FC236}">
                <a16:creationId xmlns:a16="http://schemas.microsoft.com/office/drawing/2014/main" id="{DBED1ECC-0BD9-3743-8D2D-E05823441A35}"/>
              </a:ext>
            </a:extLst>
          </p:cNvPr>
          <p:cNvSpPr txBox="1"/>
          <p:nvPr userDrawn="1"/>
        </p:nvSpPr>
        <p:spPr>
          <a:xfrm>
            <a:off x="5668960" y="4159188"/>
            <a:ext cx="3198816" cy="1260865"/>
          </a:xfrm>
          <a:prstGeom prst="rect">
            <a:avLst/>
          </a:prstGeom>
          <a:noFill/>
        </p:spPr>
        <p:txBody>
          <a:bodyPr wrap="square" lIns="0" tIns="0" rIns="0" bIns="0" rtlCol="0" anchor="t" anchorCtr="0">
            <a:noAutofit/>
          </a:bodyPr>
          <a:lstStyle/>
          <a:p>
            <a:pPr algn="l"/>
            <a:r>
              <a:rPr lang="en-US" sz="2400" b="1" dirty="0"/>
              <a:t>00 April 2020</a:t>
            </a:r>
          </a:p>
          <a:p>
            <a:pPr algn="l"/>
            <a:r>
              <a:rPr lang="en-US" sz="2400" dirty="0"/>
              <a:t>Key milestone or goals</a:t>
            </a:r>
          </a:p>
        </p:txBody>
      </p:sp>
      <p:cxnSp>
        <p:nvCxnSpPr>
          <p:cNvPr id="28" name="Date marker 6">
            <a:extLst>
              <a:ext uri="{FF2B5EF4-FFF2-40B4-BE49-F238E27FC236}">
                <a16:creationId xmlns:a16="http://schemas.microsoft.com/office/drawing/2014/main" id="{A521D648-1B33-B848-9E28-22C1055A060B}"/>
              </a:ext>
            </a:extLst>
          </p:cNvPr>
          <p:cNvCxnSpPr>
            <a:cxnSpLocks/>
          </p:cNvCxnSpPr>
          <p:nvPr userDrawn="1"/>
        </p:nvCxnSpPr>
        <p:spPr>
          <a:xfrm flipV="1">
            <a:off x="6959600" y="3249637"/>
            <a:ext cx="0" cy="203404"/>
          </a:xfrm>
          <a:prstGeom prst="line">
            <a:avLst/>
          </a:prstGeom>
          <a:ln w="63500">
            <a:solidFill>
              <a:schemeClr val="tx1"/>
            </a:solidFill>
            <a:headEnd type="none"/>
          </a:ln>
        </p:spPr>
        <p:style>
          <a:lnRef idx="1">
            <a:schemeClr val="accent1"/>
          </a:lnRef>
          <a:fillRef idx="0">
            <a:schemeClr val="accent1"/>
          </a:fillRef>
          <a:effectRef idx="0">
            <a:schemeClr val="accent1"/>
          </a:effectRef>
          <a:fontRef idx="minor">
            <a:schemeClr val="tx1"/>
          </a:fontRef>
        </p:style>
      </p:cxnSp>
      <p:sp>
        <p:nvSpPr>
          <p:cNvPr id="27" name="Text 6">
            <a:extLst>
              <a:ext uri="{FF2B5EF4-FFF2-40B4-BE49-F238E27FC236}">
                <a16:creationId xmlns:a16="http://schemas.microsoft.com/office/drawing/2014/main" id="{F73D4268-F8E4-6849-A550-C1431A22F0C8}"/>
              </a:ext>
            </a:extLst>
          </p:cNvPr>
          <p:cNvSpPr txBox="1"/>
          <p:nvPr userDrawn="1"/>
        </p:nvSpPr>
        <p:spPr>
          <a:xfrm>
            <a:off x="6958380" y="2121633"/>
            <a:ext cx="2312230" cy="1042187"/>
          </a:xfrm>
          <a:prstGeom prst="rect">
            <a:avLst/>
          </a:prstGeom>
          <a:noFill/>
        </p:spPr>
        <p:txBody>
          <a:bodyPr wrap="square" lIns="0" tIns="0" rIns="0" bIns="0" rtlCol="0" anchor="t" anchorCtr="0">
            <a:noAutofit/>
          </a:bodyPr>
          <a:lstStyle/>
          <a:p>
            <a:pPr algn="l"/>
            <a:r>
              <a:rPr lang="en-US" sz="2400" b="1" dirty="0"/>
              <a:t>00 May 2020</a:t>
            </a:r>
          </a:p>
          <a:p>
            <a:pPr algn="l"/>
            <a:r>
              <a:rPr lang="en-US" sz="2400" dirty="0"/>
              <a:t>Key stakeholder sign off</a:t>
            </a:r>
          </a:p>
        </p:txBody>
      </p:sp>
      <p:cxnSp>
        <p:nvCxnSpPr>
          <p:cNvPr id="30" name="Date marker 7">
            <a:extLst>
              <a:ext uri="{FF2B5EF4-FFF2-40B4-BE49-F238E27FC236}">
                <a16:creationId xmlns:a16="http://schemas.microsoft.com/office/drawing/2014/main" id="{68AD7176-913D-F745-878C-3D30A4B17642}"/>
              </a:ext>
            </a:extLst>
          </p:cNvPr>
          <p:cNvCxnSpPr>
            <a:cxnSpLocks/>
          </p:cNvCxnSpPr>
          <p:nvPr userDrawn="1"/>
        </p:nvCxnSpPr>
        <p:spPr>
          <a:xfrm flipV="1">
            <a:off x="9045208" y="3457135"/>
            <a:ext cx="0" cy="671734"/>
          </a:xfrm>
          <a:prstGeom prst="line">
            <a:avLst/>
          </a:prstGeom>
          <a:ln w="63500">
            <a:solidFill>
              <a:schemeClr val="tx1"/>
            </a:solidFill>
            <a:headEnd type="none"/>
          </a:ln>
        </p:spPr>
        <p:style>
          <a:lnRef idx="1">
            <a:schemeClr val="accent1"/>
          </a:lnRef>
          <a:fillRef idx="0">
            <a:schemeClr val="accent1"/>
          </a:fillRef>
          <a:effectRef idx="0">
            <a:schemeClr val="accent1"/>
          </a:effectRef>
          <a:fontRef idx="minor">
            <a:schemeClr val="tx1"/>
          </a:fontRef>
        </p:style>
      </p:cxnSp>
      <p:sp>
        <p:nvSpPr>
          <p:cNvPr id="29" name="Text 7">
            <a:extLst>
              <a:ext uri="{FF2B5EF4-FFF2-40B4-BE49-F238E27FC236}">
                <a16:creationId xmlns:a16="http://schemas.microsoft.com/office/drawing/2014/main" id="{745C7AD6-27F5-2C4B-908F-E5DAD2F70D7A}"/>
              </a:ext>
            </a:extLst>
          </p:cNvPr>
          <p:cNvSpPr txBox="1"/>
          <p:nvPr userDrawn="1"/>
        </p:nvSpPr>
        <p:spPr>
          <a:xfrm>
            <a:off x="9045208" y="4159188"/>
            <a:ext cx="2700338" cy="1260865"/>
          </a:xfrm>
          <a:prstGeom prst="rect">
            <a:avLst/>
          </a:prstGeom>
          <a:noFill/>
        </p:spPr>
        <p:txBody>
          <a:bodyPr wrap="square" lIns="0" tIns="0" rIns="0" bIns="0" rtlCol="0" anchor="t" anchorCtr="0">
            <a:noAutofit/>
          </a:bodyPr>
          <a:lstStyle/>
          <a:p>
            <a:pPr algn="l"/>
            <a:r>
              <a:rPr lang="en-US" sz="2400" b="1" dirty="0"/>
              <a:t>00 June 2020</a:t>
            </a:r>
          </a:p>
          <a:p>
            <a:pPr algn="l"/>
            <a:r>
              <a:rPr lang="en-US" sz="2400" dirty="0"/>
              <a:t>Project delivery</a:t>
            </a:r>
          </a:p>
        </p:txBody>
      </p:sp>
      <p:cxnSp>
        <p:nvCxnSpPr>
          <p:cNvPr id="33" name="Date marker 8">
            <a:extLst>
              <a:ext uri="{FF2B5EF4-FFF2-40B4-BE49-F238E27FC236}">
                <a16:creationId xmlns:a16="http://schemas.microsoft.com/office/drawing/2014/main" id="{722E4D0C-D51E-7E41-8739-255B8C76D39D}"/>
              </a:ext>
            </a:extLst>
          </p:cNvPr>
          <p:cNvCxnSpPr>
            <a:cxnSpLocks/>
          </p:cNvCxnSpPr>
          <p:nvPr userDrawn="1"/>
        </p:nvCxnSpPr>
        <p:spPr>
          <a:xfrm flipV="1">
            <a:off x="9804400" y="2393372"/>
            <a:ext cx="0" cy="1033332"/>
          </a:xfrm>
          <a:prstGeom prst="line">
            <a:avLst/>
          </a:prstGeom>
          <a:ln w="63500">
            <a:solidFill>
              <a:schemeClr val="tx1"/>
            </a:solidFill>
            <a:headEnd type="none"/>
          </a:ln>
        </p:spPr>
        <p:style>
          <a:lnRef idx="1">
            <a:schemeClr val="accent1"/>
          </a:lnRef>
          <a:fillRef idx="0">
            <a:schemeClr val="accent1"/>
          </a:fillRef>
          <a:effectRef idx="0">
            <a:schemeClr val="accent1"/>
          </a:effectRef>
          <a:fontRef idx="minor">
            <a:schemeClr val="tx1"/>
          </a:fontRef>
        </p:style>
      </p:cxnSp>
      <p:sp>
        <p:nvSpPr>
          <p:cNvPr id="32" name="Text 8">
            <a:extLst>
              <a:ext uri="{FF2B5EF4-FFF2-40B4-BE49-F238E27FC236}">
                <a16:creationId xmlns:a16="http://schemas.microsoft.com/office/drawing/2014/main" id="{3B68505F-017D-C448-8C2E-7EBFF3A15AB8}"/>
              </a:ext>
            </a:extLst>
          </p:cNvPr>
          <p:cNvSpPr txBox="1"/>
          <p:nvPr userDrawn="1"/>
        </p:nvSpPr>
        <p:spPr>
          <a:xfrm>
            <a:off x="9804400" y="1618404"/>
            <a:ext cx="2022743" cy="774968"/>
          </a:xfrm>
          <a:prstGeom prst="rect">
            <a:avLst/>
          </a:prstGeom>
          <a:noFill/>
        </p:spPr>
        <p:txBody>
          <a:bodyPr wrap="square" lIns="0" tIns="0" rIns="0" bIns="0" rtlCol="0" anchor="t" anchorCtr="0">
            <a:noAutofit/>
          </a:bodyPr>
          <a:lstStyle/>
          <a:p>
            <a:pPr algn="l"/>
            <a:r>
              <a:rPr lang="en-US" sz="2400" b="1" dirty="0"/>
              <a:t>00 July 2020</a:t>
            </a:r>
          </a:p>
          <a:p>
            <a:pPr algn="l"/>
            <a:r>
              <a:rPr lang="en-US" sz="2400" dirty="0"/>
              <a:t>Roll out</a:t>
            </a:r>
          </a:p>
        </p:txBody>
      </p:sp>
      <p:cxnSp>
        <p:nvCxnSpPr>
          <p:cNvPr id="2" name="Divider line">
            <a:extLst>
              <a:ext uri="{FF2B5EF4-FFF2-40B4-BE49-F238E27FC236}">
                <a16:creationId xmlns:a16="http://schemas.microsoft.com/office/drawing/2014/main" id="{3692B326-3575-7E6A-7B65-630243D752FF}"/>
              </a:ext>
              <a:ext uri="{C183D7F6-B498-43B3-948B-1728B52AA6E4}">
                <adec:decorative xmlns:adec="http://schemas.microsoft.com/office/drawing/2017/decorative" val="1"/>
              </a:ext>
            </a:extLst>
          </p:cNvPr>
          <p:cNvCxnSpPr>
            <a:cxnSpLocks/>
          </p:cNvCxnSpPr>
          <p:nvPr userDrawn="1"/>
        </p:nvCxnSpPr>
        <p:spPr>
          <a:xfrm>
            <a:off x="371475" y="6092825"/>
            <a:ext cx="11440958" cy="0"/>
          </a:xfrm>
          <a:prstGeom prst="line">
            <a:avLst/>
          </a:prstGeom>
          <a:ln w="6350">
            <a:solidFill>
              <a:schemeClr val="tx1">
                <a:lumMod val="50000"/>
                <a:lumOff val="50000"/>
              </a:schemeClr>
            </a:solidFill>
            <a:round/>
          </a:ln>
          <a:effectLst/>
        </p:spPr>
        <p:style>
          <a:lnRef idx="2">
            <a:schemeClr val="accent1"/>
          </a:lnRef>
          <a:fillRef idx="0">
            <a:schemeClr val="accent1"/>
          </a:fillRef>
          <a:effectRef idx="1">
            <a:schemeClr val="accent1"/>
          </a:effectRef>
          <a:fontRef idx="minor">
            <a:schemeClr val="tx1"/>
          </a:fontRef>
        </p:style>
      </p:cxnSp>
      <p:pic>
        <p:nvPicPr>
          <p:cNvPr id="31" name="UAL logo">
            <a:extLst>
              <a:ext uri="{FF2B5EF4-FFF2-40B4-BE49-F238E27FC236}">
                <a16:creationId xmlns:a16="http://schemas.microsoft.com/office/drawing/2014/main" id="{C5C88E9D-0322-C14E-9AD9-21795436539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1475" y="6300373"/>
            <a:ext cx="428625" cy="195677"/>
          </a:xfrm>
          <a:prstGeom prst="rect">
            <a:avLst/>
          </a:prstGeom>
        </p:spPr>
      </p:pic>
      <p:sp>
        <p:nvSpPr>
          <p:cNvPr id="4" name="Footer">
            <a:extLst>
              <a:ext uri="{FF2B5EF4-FFF2-40B4-BE49-F238E27FC236}">
                <a16:creationId xmlns:a16="http://schemas.microsoft.com/office/drawing/2014/main" id="{1E43347B-BDF3-8B1E-F92F-469AFD2607ED}"/>
              </a:ext>
            </a:extLst>
          </p:cNvPr>
          <p:cNvSpPr>
            <a:spLocks noGrp="1"/>
          </p:cNvSpPr>
          <p:nvPr>
            <p:ph type="ftr" sz="quarter" idx="3"/>
          </p:nvPr>
        </p:nvSpPr>
        <p:spPr>
          <a:xfrm>
            <a:off x="2316163" y="6240290"/>
            <a:ext cx="9013253" cy="365125"/>
          </a:xfrm>
          <a:prstGeom prst="rect">
            <a:avLst/>
          </a:prstGeom>
        </p:spPr>
        <p:txBody>
          <a:bodyPr vert="horz" lIns="0" tIns="0" rIns="0" bIns="0" rtlCol="0" anchor="ctr"/>
          <a:lstStyle>
            <a:lvl1pPr algn="l">
              <a:defRPr sz="1200">
                <a:solidFill>
                  <a:schemeClr val="tx1"/>
                </a:solidFill>
              </a:defRPr>
            </a:lvl1pPr>
          </a:lstStyle>
          <a:p>
            <a:pPr algn="r"/>
            <a:r>
              <a:rPr lang="en-GB"/>
              <a:t>Decolonising: An Introduction</a:t>
            </a:r>
            <a:endParaRPr lang="en-GB" dirty="0"/>
          </a:p>
        </p:txBody>
      </p:sp>
      <p:sp>
        <p:nvSpPr>
          <p:cNvPr id="3" name="Slide number">
            <a:extLst>
              <a:ext uri="{FF2B5EF4-FFF2-40B4-BE49-F238E27FC236}">
                <a16:creationId xmlns:a16="http://schemas.microsoft.com/office/drawing/2014/main" id="{45C30D68-DB61-C9E9-6ACE-FABA075E6B45}"/>
              </a:ext>
            </a:extLst>
          </p:cNvPr>
          <p:cNvSpPr>
            <a:spLocks noGrp="1"/>
          </p:cNvSpPr>
          <p:nvPr>
            <p:ph type="sldNum" sz="quarter" idx="4"/>
          </p:nvPr>
        </p:nvSpPr>
        <p:spPr>
          <a:xfrm>
            <a:off x="11329416" y="6240290"/>
            <a:ext cx="491109"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dirty="0"/>
              <a:t> </a:t>
            </a:r>
          </a:p>
        </p:txBody>
      </p:sp>
    </p:spTree>
    <p:extLst>
      <p:ext uri="{BB962C8B-B14F-4D97-AF65-F5344CB8AC3E}">
        <p14:creationId xmlns:p14="http://schemas.microsoft.com/office/powerpoint/2010/main" val="30635080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tement and content 1/2 page 1">
    <p:spTree>
      <p:nvGrpSpPr>
        <p:cNvPr id="1" name=""/>
        <p:cNvGrpSpPr/>
        <p:nvPr/>
      </p:nvGrpSpPr>
      <p:grpSpPr>
        <a:xfrm>
          <a:off x="0" y="0"/>
          <a:ext cx="0" cy="0"/>
          <a:chOff x="0" y="0"/>
          <a:chExt cx="0" cy="0"/>
        </a:xfrm>
      </p:grpSpPr>
      <p:sp>
        <p:nvSpPr>
          <p:cNvPr id="16" name="Chapter heading">
            <a:extLst>
              <a:ext uri="{FF2B5EF4-FFF2-40B4-BE49-F238E27FC236}">
                <a16:creationId xmlns:a16="http://schemas.microsoft.com/office/drawing/2014/main" id="{5181D1DA-110B-6B92-DE6D-146C97627266}"/>
              </a:ext>
            </a:extLst>
          </p:cNvPr>
          <p:cNvSpPr>
            <a:spLocks noGrp="1"/>
          </p:cNvSpPr>
          <p:nvPr>
            <p:ph type="body" sz="quarter" idx="13" hasCustomPrompt="1"/>
          </p:nvPr>
        </p:nvSpPr>
        <p:spPr>
          <a:xfrm>
            <a:off x="379567" y="193198"/>
            <a:ext cx="11440958"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dirty="0"/>
              <a:t>Optional chapter heading </a:t>
            </a:r>
          </a:p>
        </p:txBody>
      </p:sp>
      <p:sp>
        <p:nvSpPr>
          <p:cNvPr id="15" name="Title">
            <a:extLst>
              <a:ext uri="{FF2B5EF4-FFF2-40B4-BE49-F238E27FC236}">
                <a16:creationId xmlns:a16="http://schemas.microsoft.com/office/drawing/2014/main" id="{98C754C6-DD79-2EEE-4BEA-0A38A44B3645}"/>
              </a:ext>
            </a:extLst>
          </p:cNvPr>
          <p:cNvSpPr>
            <a:spLocks noGrp="1"/>
          </p:cNvSpPr>
          <p:nvPr>
            <p:ph type="ctrTitle" hasCustomPrompt="1"/>
          </p:nvPr>
        </p:nvSpPr>
        <p:spPr>
          <a:xfrm>
            <a:off x="379567" y="530407"/>
            <a:ext cx="11440958" cy="677763"/>
          </a:xfrm>
        </p:spPr>
        <p:txBody>
          <a:bodyPr anchor="t" anchorCtr="0"/>
          <a:lstStyle>
            <a:lvl1pPr algn="l">
              <a:defRPr sz="3800">
                <a:solidFill>
                  <a:schemeClr val="tx1"/>
                </a:solidFill>
              </a:defRPr>
            </a:lvl1pPr>
          </a:lstStyle>
          <a:p>
            <a:r>
              <a:rPr lang="en-GB" noProof="0" dirty="0"/>
              <a:t>Add title</a:t>
            </a:r>
          </a:p>
        </p:txBody>
      </p:sp>
      <p:sp>
        <p:nvSpPr>
          <p:cNvPr id="9" name="Statement text">
            <a:extLst>
              <a:ext uri="{FF2B5EF4-FFF2-40B4-BE49-F238E27FC236}">
                <a16:creationId xmlns:a16="http://schemas.microsoft.com/office/drawing/2014/main" id="{6C7B40B0-3203-CF4D-9A88-A624E8DA0CF6}"/>
              </a:ext>
            </a:extLst>
          </p:cNvPr>
          <p:cNvSpPr>
            <a:spLocks noGrp="1"/>
          </p:cNvSpPr>
          <p:nvPr>
            <p:ph type="body" sz="quarter" idx="14" hasCustomPrompt="1"/>
          </p:nvPr>
        </p:nvSpPr>
        <p:spPr>
          <a:xfrm>
            <a:off x="379567" y="1534806"/>
            <a:ext cx="4671858" cy="4368673"/>
          </a:xfrm>
        </p:spPr>
        <p:txBody>
          <a:bodyPr anchor="ctr"/>
          <a:lstStyle>
            <a:lvl1pPr marL="0" indent="0" algn="l">
              <a:buNone/>
              <a:defRPr sz="3400" b="1">
                <a:solidFill>
                  <a:schemeClr val="tx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Add statement text or quote in the space, use 34pt or 24pt text</a:t>
            </a:r>
          </a:p>
        </p:txBody>
      </p:sp>
      <p:sp>
        <p:nvSpPr>
          <p:cNvPr id="8" name="White background">
            <a:extLst>
              <a:ext uri="{FF2B5EF4-FFF2-40B4-BE49-F238E27FC236}">
                <a16:creationId xmlns:a16="http://schemas.microsoft.com/office/drawing/2014/main" id="{BC9BCFD0-067D-6545-8C5D-27D2627541BB}"/>
              </a:ext>
              <a:ext uri="{C183D7F6-B498-43B3-948B-1728B52AA6E4}">
                <adec:decorative xmlns:adec="http://schemas.microsoft.com/office/drawing/2017/decorative" val="1"/>
              </a:ext>
            </a:extLst>
          </p:cNvPr>
          <p:cNvSpPr/>
          <p:nvPr userDrawn="1"/>
        </p:nvSpPr>
        <p:spPr>
          <a:xfrm>
            <a:off x="6024563" y="0"/>
            <a:ext cx="616743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19" name="Paragraph">
            <a:extLst>
              <a:ext uri="{FF2B5EF4-FFF2-40B4-BE49-F238E27FC236}">
                <a16:creationId xmlns:a16="http://schemas.microsoft.com/office/drawing/2014/main" id="{2541D261-763F-C74D-B9EC-20280292EC40}"/>
              </a:ext>
            </a:extLst>
          </p:cNvPr>
          <p:cNvSpPr>
            <a:spLocks noGrp="1"/>
          </p:cNvSpPr>
          <p:nvPr>
            <p:ph sz="quarter" idx="21"/>
          </p:nvPr>
        </p:nvSpPr>
        <p:spPr>
          <a:xfrm>
            <a:off x="6170777" y="1526884"/>
            <a:ext cx="5649748" cy="438655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4" name="Overlay">
            <a:extLst>
              <a:ext uri="{FF2B5EF4-FFF2-40B4-BE49-F238E27FC236}">
                <a16:creationId xmlns:a16="http://schemas.microsoft.com/office/drawing/2014/main" id="{91239895-CBF1-9A44-AE0E-97321883F861}"/>
              </a:ext>
              <a:ext uri="{C183D7F6-B498-43B3-948B-1728B52AA6E4}">
                <adec:decorative xmlns:adec="http://schemas.microsoft.com/office/drawing/2017/decorative" val="1"/>
              </a:ext>
            </a:extLst>
          </p:cNvPr>
          <p:cNvSpPr/>
          <p:nvPr userDrawn="1"/>
        </p:nvSpPr>
        <p:spPr>
          <a:xfrm>
            <a:off x="6024563" y="0"/>
            <a:ext cx="6167437" cy="6858000"/>
          </a:xfrm>
          <a:prstGeom prst="rect">
            <a:avLst/>
          </a:prstGeom>
          <a:solidFill>
            <a:schemeClr val="bg1">
              <a:lumMod val="9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tx1"/>
              </a:solidFill>
            </a:endParaRPr>
          </a:p>
        </p:txBody>
      </p:sp>
      <p:cxnSp>
        <p:nvCxnSpPr>
          <p:cNvPr id="2" name="Divider line">
            <a:extLst>
              <a:ext uri="{FF2B5EF4-FFF2-40B4-BE49-F238E27FC236}">
                <a16:creationId xmlns:a16="http://schemas.microsoft.com/office/drawing/2014/main" id="{B7FACD08-3200-82CB-6606-7B37186E27B4}"/>
              </a:ext>
              <a:ext uri="{C183D7F6-B498-43B3-948B-1728B52AA6E4}">
                <adec:decorative xmlns:adec="http://schemas.microsoft.com/office/drawing/2017/decorative" val="1"/>
              </a:ext>
            </a:extLst>
          </p:cNvPr>
          <p:cNvCxnSpPr>
            <a:cxnSpLocks/>
          </p:cNvCxnSpPr>
          <p:nvPr userDrawn="1"/>
        </p:nvCxnSpPr>
        <p:spPr>
          <a:xfrm>
            <a:off x="371475" y="6092825"/>
            <a:ext cx="11440958" cy="0"/>
          </a:xfrm>
          <a:prstGeom prst="line">
            <a:avLst/>
          </a:prstGeom>
          <a:ln w="6350">
            <a:solidFill>
              <a:schemeClr val="tx1">
                <a:lumMod val="50000"/>
                <a:lumOff val="50000"/>
              </a:schemeClr>
            </a:solidFill>
            <a:round/>
          </a:ln>
          <a:effectLst/>
        </p:spPr>
        <p:style>
          <a:lnRef idx="2">
            <a:schemeClr val="accent1"/>
          </a:lnRef>
          <a:fillRef idx="0">
            <a:schemeClr val="accent1"/>
          </a:fillRef>
          <a:effectRef idx="1">
            <a:schemeClr val="accent1"/>
          </a:effectRef>
          <a:fontRef idx="minor">
            <a:schemeClr val="tx1"/>
          </a:fontRef>
        </p:style>
      </p:cxnSp>
      <p:pic>
        <p:nvPicPr>
          <p:cNvPr id="12" name="UAL logo">
            <a:extLst>
              <a:ext uri="{FF2B5EF4-FFF2-40B4-BE49-F238E27FC236}">
                <a16:creationId xmlns:a16="http://schemas.microsoft.com/office/drawing/2014/main" id="{770E3C49-917F-1F47-99AF-0611B176979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1475" y="6300373"/>
            <a:ext cx="428625" cy="195677"/>
          </a:xfrm>
          <a:prstGeom prst="rect">
            <a:avLst/>
          </a:prstGeom>
        </p:spPr>
      </p:pic>
      <p:sp>
        <p:nvSpPr>
          <p:cNvPr id="4" name="Footer">
            <a:extLst>
              <a:ext uri="{FF2B5EF4-FFF2-40B4-BE49-F238E27FC236}">
                <a16:creationId xmlns:a16="http://schemas.microsoft.com/office/drawing/2014/main" id="{483ECC8B-2284-3C9C-D388-D282C344E6F3}"/>
              </a:ext>
            </a:extLst>
          </p:cNvPr>
          <p:cNvSpPr>
            <a:spLocks noGrp="1"/>
          </p:cNvSpPr>
          <p:nvPr>
            <p:ph type="ftr" sz="quarter" idx="3"/>
          </p:nvPr>
        </p:nvSpPr>
        <p:spPr>
          <a:xfrm>
            <a:off x="2316163" y="6240290"/>
            <a:ext cx="9013253" cy="365125"/>
          </a:xfrm>
          <a:prstGeom prst="rect">
            <a:avLst/>
          </a:prstGeom>
        </p:spPr>
        <p:txBody>
          <a:bodyPr vert="horz" lIns="0" tIns="0" rIns="0" bIns="0" rtlCol="0" anchor="ctr"/>
          <a:lstStyle>
            <a:lvl1pPr algn="l">
              <a:defRPr sz="1200">
                <a:solidFill>
                  <a:schemeClr val="tx1"/>
                </a:solidFill>
              </a:defRPr>
            </a:lvl1pPr>
          </a:lstStyle>
          <a:p>
            <a:pPr algn="r"/>
            <a:r>
              <a:rPr lang="en-GB"/>
              <a:t>Decolonising: An Introduction</a:t>
            </a:r>
            <a:endParaRPr lang="en-GB" dirty="0"/>
          </a:p>
        </p:txBody>
      </p:sp>
      <p:sp>
        <p:nvSpPr>
          <p:cNvPr id="3" name="Slide number">
            <a:extLst>
              <a:ext uri="{FF2B5EF4-FFF2-40B4-BE49-F238E27FC236}">
                <a16:creationId xmlns:a16="http://schemas.microsoft.com/office/drawing/2014/main" id="{08BFC0DA-35E6-FBB5-FB75-4B2A51E04A38}"/>
              </a:ext>
            </a:extLst>
          </p:cNvPr>
          <p:cNvSpPr>
            <a:spLocks noGrp="1"/>
          </p:cNvSpPr>
          <p:nvPr>
            <p:ph type="sldNum" sz="quarter" idx="4"/>
          </p:nvPr>
        </p:nvSpPr>
        <p:spPr>
          <a:xfrm>
            <a:off x="11329416" y="6240290"/>
            <a:ext cx="491109"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dirty="0"/>
              <a:t> </a:t>
            </a:r>
          </a:p>
        </p:txBody>
      </p:sp>
    </p:spTree>
    <p:extLst>
      <p:ext uri="{BB962C8B-B14F-4D97-AF65-F5344CB8AC3E}">
        <p14:creationId xmlns:p14="http://schemas.microsoft.com/office/powerpoint/2010/main" val="197336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tement and content 1/3 page 1">
    <p:spTree>
      <p:nvGrpSpPr>
        <p:cNvPr id="1" name=""/>
        <p:cNvGrpSpPr/>
        <p:nvPr/>
      </p:nvGrpSpPr>
      <p:grpSpPr>
        <a:xfrm>
          <a:off x="0" y="0"/>
          <a:ext cx="0" cy="0"/>
          <a:chOff x="0" y="0"/>
          <a:chExt cx="0" cy="0"/>
        </a:xfrm>
      </p:grpSpPr>
      <p:sp>
        <p:nvSpPr>
          <p:cNvPr id="15" name="Chapter heading">
            <a:extLst>
              <a:ext uri="{FF2B5EF4-FFF2-40B4-BE49-F238E27FC236}">
                <a16:creationId xmlns:a16="http://schemas.microsoft.com/office/drawing/2014/main" id="{3552A1FC-2056-12D3-550F-463BE24EBA80}"/>
              </a:ext>
            </a:extLst>
          </p:cNvPr>
          <p:cNvSpPr>
            <a:spLocks noGrp="1"/>
          </p:cNvSpPr>
          <p:nvPr>
            <p:ph type="body" sz="quarter" idx="13" hasCustomPrompt="1"/>
          </p:nvPr>
        </p:nvSpPr>
        <p:spPr>
          <a:xfrm>
            <a:off x="379567" y="193198"/>
            <a:ext cx="11404446"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dirty="0"/>
              <a:t>Optional chapter heading </a:t>
            </a:r>
          </a:p>
        </p:txBody>
      </p:sp>
      <p:sp>
        <p:nvSpPr>
          <p:cNvPr id="14" name="Title">
            <a:extLst>
              <a:ext uri="{FF2B5EF4-FFF2-40B4-BE49-F238E27FC236}">
                <a16:creationId xmlns:a16="http://schemas.microsoft.com/office/drawing/2014/main" id="{68C77678-D507-2854-A0F7-EE3674F9D0FE}"/>
              </a:ext>
            </a:extLst>
          </p:cNvPr>
          <p:cNvSpPr>
            <a:spLocks noGrp="1"/>
          </p:cNvSpPr>
          <p:nvPr>
            <p:ph type="ctrTitle" hasCustomPrompt="1"/>
          </p:nvPr>
        </p:nvSpPr>
        <p:spPr>
          <a:xfrm>
            <a:off x="379567" y="530407"/>
            <a:ext cx="11404446" cy="677763"/>
          </a:xfrm>
        </p:spPr>
        <p:txBody>
          <a:bodyPr anchor="t" anchorCtr="0"/>
          <a:lstStyle>
            <a:lvl1pPr algn="l">
              <a:defRPr sz="3800">
                <a:solidFill>
                  <a:schemeClr val="tx1"/>
                </a:solidFill>
              </a:defRPr>
            </a:lvl1pPr>
          </a:lstStyle>
          <a:p>
            <a:r>
              <a:rPr lang="en-GB" noProof="0" dirty="0"/>
              <a:t>Add title</a:t>
            </a:r>
          </a:p>
        </p:txBody>
      </p:sp>
      <p:sp>
        <p:nvSpPr>
          <p:cNvPr id="9" name="Statement text">
            <a:extLst>
              <a:ext uri="{FF2B5EF4-FFF2-40B4-BE49-F238E27FC236}">
                <a16:creationId xmlns:a16="http://schemas.microsoft.com/office/drawing/2014/main" id="{6C7B40B0-3203-CF4D-9A88-A624E8DA0CF6}"/>
              </a:ext>
            </a:extLst>
          </p:cNvPr>
          <p:cNvSpPr>
            <a:spLocks noGrp="1"/>
          </p:cNvSpPr>
          <p:nvPr>
            <p:ph type="body" sz="quarter" idx="14" hasCustomPrompt="1"/>
          </p:nvPr>
        </p:nvSpPr>
        <p:spPr>
          <a:xfrm>
            <a:off x="379567" y="1520825"/>
            <a:ext cx="3700308" cy="4392613"/>
          </a:xfrm>
        </p:spPr>
        <p:txBody>
          <a:bodyPr anchor="ctr"/>
          <a:lstStyle>
            <a:lvl1pPr marL="0" indent="0" algn="l">
              <a:buNone/>
              <a:defRPr sz="3400" b="1">
                <a:solidFill>
                  <a:schemeClr val="tx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Add statement text or quote in the space, use 34pt or 24pt text</a:t>
            </a:r>
          </a:p>
        </p:txBody>
      </p:sp>
      <p:sp>
        <p:nvSpPr>
          <p:cNvPr id="16" name="White background">
            <a:extLst>
              <a:ext uri="{FF2B5EF4-FFF2-40B4-BE49-F238E27FC236}">
                <a16:creationId xmlns:a16="http://schemas.microsoft.com/office/drawing/2014/main" id="{2D5F3EFB-C9F8-E04B-8B93-5D6DF7840D6D}"/>
              </a:ext>
              <a:ext uri="{C183D7F6-B498-43B3-948B-1728B52AA6E4}">
                <adec:decorative xmlns:adec="http://schemas.microsoft.com/office/drawing/2017/decorative" val="1"/>
              </a:ext>
            </a:extLst>
          </p:cNvPr>
          <p:cNvSpPr/>
          <p:nvPr userDrawn="1"/>
        </p:nvSpPr>
        <p:spPr>
          <a:xfrm>
            <a:off x="4116388" y="0"/>
            <a:ext cx="80756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tx1"/>
              </a:solidFill>
            </a:endParaRPr>
          </a:p>
        </p:txBody>
      </p:sp>
      <p:sp>
        <p:nvSpPr>
          <p:cNvPr id="19" name="Overlay">
            <a:extLst>
              <a:ext uri="{FF2B5EF4-FFF2-40B4-BE49-F238E27FC236}">
                <a16:creationId xmlns:a16="http://schemas.microsoft.com/office/drawing/2014/main" id="{49027F85-A326-5B4C-A284-BD4EA17ED906}"/>
              </a:ext>
              <a:ext uri="{C183D7F6-B498-43B3-948B-1728B52AA6E4}">
                <adec:decorative xmlns:adec="http://schemas.microsoft.com/office/drawing/2017/decorative" val="1"/>
              </a:ext>
            </a:extLst>
          </p:cNvPr>
          <p:cNvSpPr/>
          <p:nvPr userDrawn="1"/>
        </p:nvSpPr>
        <p:spPr>
          <a:xfrm>
            <a:off x="4116388" y="0"/>
            <a:ext cx="8075613" cy="6858000"/>
          </a:xfrm>
          <a:prstGeom prst="rect">
            <a:avLst/>
          </a:prstGeom>
          <a:solidFill>
            <a:schemeClr val="bg1">
              <a:lumMod val="9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tx1"/>
              </a:solidFill>
            </a:endParaRPr>
          </a:p>
        </p:txBody>
      </p:sp>
      <p:sp>
        <p:nvSpPr>
          <p:cNvPr id="12" name="Paragraph">
            <a:extLst>
              <a:ext uri="{FF2B5EF4-FFF2-40B4-BE49-F238E27FC236}">
                <a16:creationId xmlns:a16="http://schemas.microsoft.com/office/drawing/2014/main" id="{A3A1DA97-7FEA-2F42-8E12-4BABE52A9ADD}"/>
              </a:ext>
            </a:extLst>
          </p:cNvPr>
          <p:cNvSpPr>
            <a:spLocks noGrp="1"/>
          </p:cNvSpPr>
          <p:nvPr>
            <p:ph sz="quarter" idx="21"/>
          </p:nvPr>
        </p:nvSpPr>
        <p:spPr>
          <a:xfrm>
            <a:off x="5195888" y="1529023"/>
            <a:ext cx="6624637" cy="438441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cxnSp>
        <p:nvCxnSpPr>
          <p:cNvPr id="2" name="Divider line">
            <a:extLst>
              <a:ext uri="{FF2B5EF4-FFF2-40B4-BE49-F238E27FC236}">
                <a16:creationId xmlns:a16="http://schemas.microsoft.com/office/drawing/2014/main" id="{828D2C27-7AA7-0A3E-3DA7-786BA66275F0}"/>
              </a:ext>
              <a:ext uri="{C183D7F6-B498-43B3-948B-1728B52AA6E4}">
                <adec:decorative xmlns:adec="http://schemas.microsoft.com/office/drawing/2017/decorative" val="1"/>
              </a:ext>
            </a:extLst>
          </p:cNvPr>
          <p:cNvCxnSpPr>
            <a:cxnSpLocks/>
          </p:cNvCxnSpPr>
          <p:nvPr userDrawn="1"/>
        </p:nvCxnSpPr>
        <p:spPr>
          <a:xfrm>
            <a:off x="371475" y="6092825"/>
            <a:ext cx="11440958" cy="0"/>
          </a:xfrm>
          <a:prstGeom prst="line">
            <a:avLst/>
          </a:prstGeom>
          <a:ln w="6350">
            <a:solidFill>
              <a:schemeClr val="tx1">
                <a:lumMod val="50000"/>
                <a:lumOff val="50000"/>
              </a:schemeClr>
            </a:solidFill>
            <a:round/>
          </a:ln>
          <a:effectLst/>
        </p:spPr>
        <p:style>
          <a:lnRef idx="2">
            <a:schemeClr val="accent1"/>
          </a:lnRef>
          <a:fillRef idx="0">
            <a:schemeClr val="accent1"/>
          </a:fillRef>
          <a:effectRef idx="1">
            <a:schemeClr val="accent1"/>
          </a:effectRef>
          <a:fontRef idx="minor">
            <a:schemeClr val="tx1"/>
          </a:fontRef>
        </p:style>
      </p:cxnSp>
      <p:pic>
        <p:nvPicPr>
          <p:cNvPr id="17" name="UAL logo">
            <a:extLst>
              <a:ext uri="{FF2B5EF4-FFF2-40B4-BE49-F238E27FC236}">
                <a16:creationId xmlns:a16="http://schemas.microsoft.com/office/drawing/2014/main" id="{E54E967E-4E8B-6549-900D-0D7DE78B564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1475" y="6300373"/>
            <a:ext cx="428625" cy="195677"/>
          </a:xfrm>
          <a:prstGeom prst="rect">
            <a:avLst/>
          </a:prstGeom>
        </p:spPr>
      </p:pic>
      <p:sp>
        <p:nvSpPr>
          <p:cNvPr id="4" name="Footer">
            <a:extLst>
              <a:ext uri="{FF2B5EF4-FFF2-40B4-BE49-F238E27FC236}">
                <a16:creationId xmlns:a16="http://schemas.microsoft.com/office/drawing/2014/main" id="{F9279D81-94AE-8223-CCC5-70EBEAD8C58E}"/>
              </a:ext>
            </a:extLst>
          </p:cNvPr>
          <p:cNvSpPr>
            <a:spLocks noGrp="1"/>
          </p:cNvSpPr>
          <p:nvPr>
            <p:ph type="ftr" sz="quarter" idx="3"/>
          </p:nvPr>
        </p:nvSpPr>
        <p:spPr>
          <a:xfrm>
            <a:off x="2316163" y="6240290"/>
            <a:ext cx="9013253" cy="365125"/>
          </a:xfrm>
          <a:prstGeom prst="rect">
            <a:avLst/>
          </a:prstGeom>
        </p:spPr>
        <p:txBody>
          <a:bodyPr vert="horz" lIns="0" tIns="0" rIns="0" bIns="0" rtlCol="0" anchor="ctr"/>
          <a:lstStyle>
            <a:lvl1pPr algn="l">
              <a:defRPr sz="1200">
                <a:solidFill>
                  <a:schemeClr val="tx1"/>
                </a:solidFill>
              </a:defRPr>
            </a:lvl1pPr>
          </a:lstStyle>
          <a:p>
            <a:pPr algn="r"/>
            <a:r>
              <a:rPr lang="en-GB"/>
              <a:t>Decolonising: An Introduction</a:t>
            </a:r>
            <a:endParaRPr lang="en-GB" dirty="0"/>
          </a:p>
        </p:txBody>
      </p:sp>
      <p:sp>
        <p:nvSpPr>
          <p:cNvPr id="3" name="Slide number">
            <a:extLst>
              <a:ext uri="{FF2B5EF4-FFF2-40B4-BE49-F238E27FC236}">
                <a16:creationId xmlns:a16="http://schemas.microsoft.com/office/drawing/2014/main" id="{7F3A3AC0-1C0F-2466-4BC8-CF6DD90E5CE9}"/>
              </a:ext>
            </a:extLst>
          </p:cNvPr>
          <p:cNvSpPr>
            <a:spLocks noGrp="1"/>
          </p:cNvSpPr>
          <p:nvPr>
            <p:ph type="sldNum" sz="quarter" idx="4"/>
          </p:nvPr>
        </p:nvSpPr>
        <p:spPr>
          <a:xfrm>
            <a:off x="11329416" y="6240290"/>
            <a:ext cx="491109"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dirty="0"/>
              <a:t> </a:t>
            </a:r>
          </a:p>
        </p:txBody>
      </p:sp>
    </p:spTree>
    <p:extLst>
      <p:ext uri="{BB962C8B-B14F-4D97-AF65-F5344CB8AC3E}">
        <p14:creationId xmlns:p14="http://schemas.microsoft.com/office/powerpoint/2010/main" val="42922420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tement and content 1/2 page 2">
    <p:spTree>
      <p:nvGrpSpPr>
        <p:cNvPr id="1" name=""/>
        <p:cNvGrpSpPr/>
        <p:nvPr/>
      </p:nvGrpSpPr>
      <p:grpSpPr>
        <a:xfrm>
          <a:off x="0" y="0"/>
          <a:ext cx="0" cy="0"/>
          <a:chOff x="0" y="0"/>
          <a:chExt cx="0" cy="0"/>
        </a:xfrm>
      </p:grpSpPr>
      <p:sp>
        <p:nvSpPr>
          <p:cNvPr id="15" name="Chapter heading">
            <a:extLst>
              <a:ext uri="{FF2B5EF4-FFF2-40B4-BE49-F238E27FC236}">
                <a16:creationId xmlns:a16="http://schemas.microsoft.com/office/drawing/2014/main" id="{79D7F7B8-A5BB-D61D-6A32-17ACDF5F7736}"/>
              </a:ext>
            </a:extLst>
          </p:cNvPr>
          <p:cNvSpPr>
            <a:spLocks noGrp="1"/>
          </p:cNvSpPr>
          <p:nvPr>
            <p:ph type="body" sz="quarter" idx="13" hasCustomPrompt="1"/>
          </p:nvPr>
        </p:nvSpPr>
        <p:spPr>
          <a:xfrm>
            <a:off x="379567" y="193198"/>
            <a:ext cx="11404446"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dirty="0"/>
              <a:t>Optional chapter heading </a:t>
            </a:r>
          </a:p>
        </p:txBody>
      </p:sp>
      <p:sp>
        <p:nvSpPr>
          <p:cNvPr id="17" name="Title">
            <a:extLst>
              <a:ext uri="{FF2B5EF4-FFF2-40B4-BE49-F238E27FC236}">
                <a16:creationId xmlns:a16="http://schemas.microsoft.com/office/drawing/2014/main" id="{25B82E3E-EE9A-C14D-BE3F-85108C85DB04}"/>
              </a:ext>
            </a:extLst>
          </p:cNvPr>
          <p:cNvSpPr>
            <a:spLocks noGrp="1"/>
          </p:cNvSpPr>
          <p:nvPr>
            <p:ph type="ctrTitle" hasCustomPrompt="1"/>
          </p:nvPr>
        </p:nvSpPr>
        <p:spPr>
          <a:xfrm>
            <a:off x="379567" y="1514877"/>
            <a:ext cx="4816321" cy="4398561"/>
          </a:xfrm>
        </p:spPr>
        <p:txBody>
          <a:bodyPr anchor="t" anchorCtr="0"/>
          <a:lstStyle>
            <a:lvl1pPr algn="l">
              <a:defRPr sz="3800">
                <a:solidFill>
                  <a:schemeClr val="tx1"/>
                </a:solidFill>
              </a:defRPr>
            </a:lvl1pPr>
          </a:lstStyle>
          <a:p>
            <a:r>
              <a:rPr lang="en-GB" noProof="0" dirty="0"/>
              <a:t>Add title</a:t>
            </a:r>
          </a:p>
        </p:txBody>
      </p:sp>
      <p:sp>
        <p:nvSpPr>
          <p:cNvPr id="8" name="White background">
            <a:extLst>
              <a:ext uri="{FF2B5EF4-FFF2-40B4-BE49-F238E27FC236}">
                <a16:creationId xmlns:a16="http://schemas.microsoft.com/office/drawing/2014/main" id="{BC9BCFD0-067D-6545-8C5D-27D2627541BB}"/>
              </a:ext>
              <a:ext uri="{C183D7F6-B498-43B3-948B-1728B52AA6E4}">
                <adec:decorative xmlns:adec="http://schemas.microsoft.com/office/drawing/2017/decorative" val="1"/>
              </a:ext>
            </a:extLst>
          </p:cNvPr>
          <p:cNvSpPr/>
          <p:nvPr userDrawn="1"/>
        </p:nvSpPr>
        <p:spPr>
          <a:xfrm>
            <a:off x="6024563" y="0"/>
            <a:ext cx="616743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11" name="Overlay">
            <a:extLst>
              <a:ext uri="{FF2B5EF4-FFF2-40B4-BE49-F238E27FC236}">
                <a16:creationId xmlns:a16="http://schemas.microsoft.com/office/drawing/2014/main" id="{F9CCDF47-40D6-0E40-9E93-34D45B6FB129}"/>
              </a:ext>
              <a:ext uri="{C183D7F6-B498-43B3-948B-1728B52AA6E4}">
                <adec:decorative xmlns:adec="http://schemas.microsoft.com/office/drawing/2017/decorative" val="1"/>
              </a:ext>
            </a:extLst>
          </p:cNvPr>
          <p:cNvSpPr/>
          <p:nvPr userDrawn="1"/>
        </p:nvSpPr>
        <p:spPr>
          <a:xfrm>
            <a:off x="6024563" y="0"/>
            <a:ext cx="6167437" cy="6858000"/>
          </a:xfrm>
          <a:prstGeom prst="rect">
            <a:avLst/>
          </a:prstGeom>
          <a:solidFill>
            <a:schemeClr val="bg1">
              <a:lumMod val="9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tx1"/>
              </a:solidFill>
            </a:endParaRPr>
          </a:p>
        </p:txBody>
      </p:sp>
      <p:sp>
        <p:nvSpPr>
          <p:cNvPr id="12" name="Paragraph">
            <a:extLst>
              <a:ext uri="{FF2B5EF4-FFF2-40B4-BE49-F238E27FC236}">
                <a16:creationId xmlns:a16="http://schemas.microsoft.com/office/drawing/2014/main" id="{D76DD8CF-32FC-E74F-A900-AB93DBD3A1F8}"/>
              </a:ext>
            </a:extLst>
          </p:cNvPr>
          <p:cNvSpPr>
            <a:spLocks noGrp="1"/>
          </p:cNvSpPr>
          <p:nvPr>
            <p:ph sz="quarter" idx="21"/>
          </p:nvPr>
        </p:nvSpPr>
        <p:spPr>
          <a:xfrm>
            <a:off x="6192115" y="1529023"/>
            <a:ext cx="5628410" cy="438441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2" name="Divider line">
            <a:extLst>
              <a:ext uri="{FF2B5EF4-FFF2-40B4-BE49-F238E27FC236}">
                <a16:creationId xmlns:a16="http://schemas.microsoft.com/office/drawing/2014/main" id="{0654370A-A1A9-0947-87C9-244C48FA7BB2}"/>
              </a:ext>
              <a:ext uri="{C183D7F6-B498-43B3-948B-1728B52AA6E4}">
                <adec:decorative xmlns:adec="http://schemas.microsoft.com/office/drawing/2017/decorative" val="1"/>
              </a:ext>
            </a:extLst>
          </p:cNvPr>
          <p:cNvCxnSpPr>
            <a:cxnSpLocks/>
          </p:cNvCxnSpPr>
          <p:nvPr userDrawn="1"/>
        </p:nvCxnSpPr>
        <p:spPr>
          <a:xfrm>
            <a:off x="371475" y="6092825"/>
            <a:ext cx="11440958" cy="0"/>
          </a:xfrm>
          <a:prstGeom prst="line">
            <a:avLst/>
          </a:prstGeom>
          <a:ln w="6350">
            <a:solidFill>
              <a:schemeClr val="tx1">
                <a:lumMod val="50000"/>
                <a:lumOff val="50000"/>
              </a:schemeClr>
            </a:solidFill>
            <a:round/>
          </a:ln>
          <a:effectLst/>
        </p:spPr>
        <p:style>
          <a:lnRef idx="2">
            <a:schemeClr val="accent1"/>
          </a:lnRef>
          <a:fillRef idx="0">
            <a:schemeClr val="accent1"/>
          </a:fillRef>
          <a:effectRef idx="1">
            <a:schemeClr val="accent1"/>
          </a:effectRef>
          <a:fontRef idx="minor">
            <a:schemeClr val="tx1"/>
          </a:fontRef>
        </p:style>
      </p:cxnSp>
      <p:pic>
        <p:nvPicPr>
          <p:cNvPr id="14" name="UAL logo">
            <a:extLst>
              <a:ext uri="{FF2B5EF4-FFF2-40B4-BE49-F238E27FC236}">
                <a16:creationId xmlns:a16="http://schemas.microsoft.com/office/drawing/2014/main" id="{23E23425-E295-D94E-95D0-B2188446842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1475" y="6300373"/>
            <a:ext cx="428625" cy="195677"/>
          </a:xfrm>
          <a:prstGeom prst="rect">
            <a:avLst/>
          </a:prstGeom>
        </p:spPr>
      </p:pic>
      <p:sp>
        <p:nvSpPr>
          <p:cNvPr id="4" name="Footer">
            <a:extLst>
              <a:ext uri="{FF2B5EF4-FFF2-40B4-BE49-F238E27FC236}">
                <a16:creationId xmlns:a16="http://schemas.microsoft.com/office/drawing/2014/main" id="{772A34D2-CD2D-3852-8884-B41E2088FC17}"/>
              </a:ext>
            </a:extLst>
          </p:cNvPr>
          <p:cNvSpPr>
            <a:spLocks noGrp="1"/>
          </p:cNvSpPr>
          <p:nvPr>
            <p:ph type="ftr" sz="quarter" idx="3"/>
          </p:nvPr>
        </p:nvSpPr>
        <p:spPr>
          <a:xfrm>
            <a:off x="2316163" y="6240290"/>
            <a:ext cx="9013253" cy="365125"/>
          </a:xfrm>
          <a:prstGeom prst="rect">
            <a:avLst/>
          </a:prstGeom>
        </p:spPr>
        <p:txBody>
          <a:bodyPr vert="horz" lIns="0" tIns="0" rIns="0" bIns="0" rtlCol="0" anchor="ctr"/>
          <a:lstStyle>
            <a:lvl1pPr algn="l">
              <a:defRPr sz="1200">
                <a:solidFill>
                  <a:schemeClr val="tx1"/>
                </a:solidFill>
              </a:defRPr>
            </a:lvl1pPr>
          </a:lstStyle>
          <a:p>
            <a:pPr algn="r"/>
            <a:r>
              <a:rPr lang="en-GB"/>
              <a:t>Decolonising: An Introduction</a:t>
            </a:r>
            <a:endParaRPr lang="en-GB" dirty="0"/>
          </a:p>
        </p:txBody>
      </p:sp>
      <p:sp>
        <p:nvSpPr>
          <p:cNvPr id="3" name="Slide number">
            <a:extLst>
              <a:ext uri="{FF2B5EF4-FFF2-40B4-BE49-F238E27FC236}">
                <a16:creationId xmlns:a16="http://schemas.microsoft.com/office/drawing/2014/main" id="{FF9C5D31-4EF0-A594-D66D-2F621EBF7868}"/>
              </a:ext>
            </a:extLst>
          </p:cNvPr>
          <p:cNvSpPr>
            <a:spLocks noGrp="1"/>
          </p:cNvSpPr>
          <p:nvPr>
            <p:ph type="sldNum" sz="quarter" idx="4"/>
          </p:nvPr>
        </p:nvSpPr>
        <p:spPr>
          <a:xfrm>
            <a:off x="11329416" y="6240290"/>
            <a:ext cx="491109"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dirty="0"/>
              <a:t> </a:t>
            </a:r>
          </a:p>
        </p:txBody>
      </p:sp>
    </p:spTree>
    <p:extLst>
      <p:ext uri="{BB962C8B-B14F-4D97-AF65-F5344CB8AC3E}">
        <p14:creationId xmlns:p14="http://schemas.microsoft.com/office/powerpoint/2010/main" val="19506415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tement and content 1/3 page 2">
    <p:spTree>
      <p:nvGrpSpPr>
        <p:cNvPr id="1" name=""/>
        <p:cNvGrpSpPr/>
        <p:nvPr/>
      </p:nvGrpSpPr>
      <p:grpSpPr>
        <a:xfrm>
          <a:off x="0" y="0"/>
          <a:ext cx="0" cy="0"/>
          <a:chOff x="0" y="0"/>
          <a:chExt cx="0" cy="0"/>
        </a:xfrm>
      </p:grpSpPr>
      <p:sp>
        <p:nvSpPr>
          <p:cNvPr id="7" name="Chapter heading">
            <a:extLst>
              <a:ext uri="{FF2B5EF4-FFF2-40B4-BE49-F238E27FC236}">
                <a16:creationId xmlns:a16="http://schemas.microsoft.com/office/drawing/2014/main" id="{4372EFAD-8E4E-A3B6-4063-ED1D5B5487F6}"/>
              </a:ext>
            </a:extLst>
          </p:cNvPr>
          <p:cNvSpPr>
            <a:spLocks noGrp="1"/>
          </p:cNvSpPr>
          <p:nvPr>
            <p:ph type="body" sz="quarter" idx="13" hasCustomPrompt="1"/>
          </p:nvPr>
        </p:nvSpPr>
        <p:spPr>
          <a:xfrm>
            <a:off x="379567" y="193198"/>
            <a:ext cx="11440958"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a:t>Optional chapter heading </a:t>
            </a:r>
          </a:p>
        </p:txBody>
      </p:sp>
      <p:sp>
        <p:nvSpPr>
          <p:cNvPr id="19" name="Title">
            <a:extLst>
              <a:ext uri="{FF2B5EF4-FFF2-40B4-BE49-F238E27FC236}">
                <a16:creationId xmlns:a16="http://schemas.microsoft.com/office/drawing/2014/main" id="{38A1F960-AF27-6F48-B335-BF1BE9804D3D}"/>
              </a:ext>
            </a:extLst>
          </p:cNvPr>
          <p:cNvSpPr>
            <a:spLocks noGrp="1"/>
          </p:cNvSpPr>
          <p:nvPr>
            <p:ph type="ctrTitle" hasCustomPrompt="1"/>
          </p:nvPr>
        </p:nvSpPr>
        <p:spPr>
          <a:xfrm>
            <a:off x="379567" y="1529020"/>
            <a:ext cx="3438457" cy="4384418"/>
          </a:xfrm>
        </p:spPr>
        <p:txBody>
          <a:bodyPr anchor="t" anchorCtr="0"/>
          <a:lstStyle>
            <a:lvl1pPr algn="l">
              <a:defRPr sz="3800">
                <a:solidFill>
                  <a:schemeClr val="tx1"/>
                </a:solidFill>
              </a:defRPr>
            </a:lvl1pPr>
          </a:lstStyle>
          <a:p>
            <a:r>
              <a:rPr lang="en-GB" noProof="0" dirty="0"/>
              <a:t>Add title</a:t>
            </a:r>
          </a:p>
        </p:txBody>
      </p:sp>
      <p:sp>
        <p:nvSpPr>
          <p:cNvPr id="8" name="White background">
            <a:extLst>
              <a:ext uri="{FF2B5EF4-FFF2-40B4-BE49-F238E27FC236}">
                <a16:creationId xmlns:a16="http://schemas.microsoft.com/office/drawing/2014/main" id="{BC9BCFD0-067D-6545-8C5D-27D2627541BB}"/>
              </a:ext>
              <a:ext uri="{C183D7F6-B498-43B3-948B-1728B52AA6E4}">
                <adec:decorative xmlns:adec="http://schemas.microsoft.com/office/drawing/2017/decorative" val="1"/>
              </a:ext>
            </a:extLst>
          </p:cNvPr>
          <p:cNvSpPr/>
          <p:nvPr userDrawn="1"/>
        </p:nvSpPr>
        <p:spPr>
          <a:xfrm>
            <a:off x="4116388" y="0"/>
            <a:ext cx="80756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11" name="Overlay">
            <a:extLst>
              <a:ext uri="{FF2B5EF4-FFF2-40B4-BE49-F238E27FC236}">
                <a16:creationId xmlns:a16="http://schemas.microsoft.com/office/drawing/2014/main" id="{8C93FBF2-1F8B-424F-8A94-A7A44155C221}"/>
              </a:ext>
              <a:ext uri="{C183D7F6-B498-43B3-948B-1728B52AA6E4}">
                <adec:decorative xmlns:adec="http://schemas.microsoft.com/office/drawing/2017/decorative" val="1"/>
              </a:ext>
            </a:extLst>
          </p:cNvPr>
          <p:cNvSpPr/>
          <p:nvPr userDrawn="1"/>
        </p:nvSpPr>
        <p:spPr>
          <a:xfrm>
            <a:off x="4124007" y="0"/>
            <a:ext cx="8075613" cy="6858000"/>
          </a:xfrm>
          <a:prstGeom prst="rect">
            <a:avLst/>
          </a:prstGeom>
          <a:solidFill>
            <a:schemeClr val="bg1">
              <a:lumMod val="9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6" name="Paragraph">
            <a:extLst>
              <a:ext uri="{FF2B5EF4-FFF2-40B4-BE49-F238E27FC236}">
                <a16:creationId xmlns:a16="http://schemas.microsoft.com/office/drawing/2014/main" id="{A1BBCDC9-67AD-304F-A641-19C555A78673}"/>
              </a:ext>
            </a:extLst>
          </p:cNvPr>
          <p:cNvSpPr>
            <a:spLocks noGrp="1"/>
          </p:cNvSpPr>
          <p:nvPr>
            <p:ph sz="quarter" idx="21"/>
          </p:nvPr>
        </p:nvSpPr>
        <p:spPr>
          <a:xfrm>
            <a:off x="4226011" y="1529019"/>
            <a:ext cx="7594514" cy="437445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cxnSp>
        <p:nvCxnSpPr>
          <p:cNvPr id="2" name="Divider line">
            <a:extLst>
              <a:ext uri="{FF2B5EF4-FFF2-40B4-BE49-F238E27FC236}">
                <a16:creationId xmlns:a16="http://schemas.microsoft.com/office/drawing/2014/main" id="{450D81CE-5D8A-8AE1-049B-6C1CC5687EA7}"/>
              </a:ext>
              <a:ext uri="{C183D7F6-B498-43B3-948B-1728B52AA6E4}">
                <adec:decorative xmlns:adec="http://schemas.microsoft.com/office/drawing/2017/decorative" val="1"/>
              </a:ext>
            </a:extLst>
          </p:cNvPr>
          <p:cNvCxnSpPr>
            <a:cxnSpLocks/>
          </p:cNvCxnSpPr>
          <p:nvPr userDrawn="1"/>
        </p:nvCxnSpPr>
        <p:spPr>
          <a:xfrm>
            <a:off x="371475" y="6092825"/>
            <a:ext cx="11440958" cy="0"/>
          </a:xfrm>
          <a:prstGeom prst="line">
            <a:avLst/>
          </a:prstGeom>
          <a:ln w="6350">
            <a:solidFill>
              <a:schemeClr val="tx1">
                <a:lumMod val="50000"/>
                <a:lumOff val="50000"/>
              </a:schemeClr>
            </a:solidFill>
            <a:round/>
          </a:ln>
          <a:effectLst/>
        </p:spPr>
        <p:style>
          <a:lnRef idx="2">
            <a:schemeClr val="accent1"/>
          </a:lnRef>
          <a:fillRef idx="0">
            <a:schemeClr val="accent1"/>
          </a:fillRef>
          <a:effectRef idx="1">
            <a:schemeClr val="accent1"/>
          </a:effectRef>
          <a:fontRef idx="minor">
            <a:schemeClr val="tx1"/>
          </a:fontRef>
        </p:style>
      </p:cxnSp>
      <p:pic>
        <p:nvPicPr>
          <p:cNvPr id="12" name="UAL logo">
            <a:extLst>
              <a:ext uri="{FF2B5EF4-FFF2-40B4-BE49-F238E27FC236}">
                <a16:creationId xmlns:a16="http://schemas.microsoft.com/office/drawing/2014/main" id="{895B0360-F451-7848-80F6-6016CF074F2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1475" y="6300373"/>
            <a:ext cx="428625" cy="195677"/>
          </a:xfrm>
          <a:prstGeom prst="rect">
            <a:avLst/>
          </a:prstGeom>
        </p:spPr>
      </p:pic>
      <p:sp>
        <p:nvSpPr>
          <p:cNvPr id="4" name="Footer">
            <a:extLst>
              <a:ext uri="{FF2B5EF4-FFF2-40B4-BE49-F238E27FC236}">
                <a16:creationId xmlns:a16="http://schemas.microsoft.com/office/drawing/2014/main" id="{B28F4B57-A6E2-F534-4E4F-D804A30E8D46}"/>
              </a:ext>
            </a:extLst>
          </p:cNvPr>
          <p:cNvSpPr>
            <a:spLocks noGrp="1"/>
          </p:cNvSpPr>
          <p:nvPr>
            <p:ph type="ftr" sz="quarter" idx="3"/>
          </p:nvPr>
        </p:nvSpPr>
        <p:spPr>
          <a:xfrm>
            <a:off x="2316163" y="6240290"/>
            <a:ext cx="9013253" cy="365125"/>
          </a:xfrm>
          <a:prstGeom prst="rect">
            <a:avLst/>
          </a:prstGeom>
        </p:spPr>
        <p:txBody>
          <a:bodyPr vert="horz" lIns="0" tIns="0" rIns="0" bIns="0" rtlCol="0" anchor="ctr"/>
          <a:lstStyle>
            <a:lvl1pPr algn="l">
              <a:defRPr sz="1200">
                <a:solidFill>
                  <a:schemeClr val="tx1"/>
                </a:solidFill>
              </a:defRPr>
            </a:lvl1pPr>
          </a:lstStyle>
          <a:p>
            <a:pPr algn="r"/>
            <a:r>
              <a:rPr lang="en-GB"/>
              <a:t>Decolonising: An Introduction</a:t>
            </a:r>
            <a:endParaRPr lang="en-GB" dirty="0"/>
          </a:p>
        </p:txBody>
      </p:sp>
      <p:sp>
        <p:nvSpPr>
          <p:cNvPr id="3" name="Slide number">
            <a:extLst>
              <a:ext uri="{FF2B5EF4-FFF2-40B4-BE49-F238E27FC236}">
                <a16:creationId xmlns:a16="http://schemas.microsoft.com/office/drawing/2014/main" id="{C8FE0FF1-3E0A-6CFD-FD5F-ADD96E6CEBDE}"/>
              </a:ext>
            </a:extLst>
          </p:cNvPr>
          <p:cNvSpPr>
            <a:spLocks noGrp="1"/>
          </p:cNvSpPr>
          <p:nvPr>
            <p:ph type="sldNum" sz="quarter" idx="4"/>
          </p:nvPr>
        </p:nvSpPr>
        <p:spPr>
          <a:xfrm>
            <a:off x="11329416" y="6240290"/>
            <a:ext cx="491109"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dirty="0"/>
              <a:t> </a:t>
            </a:r>
          </a:p>
        </p:txBody>
      </p:sp>
    </p:spTree>
    <p:extLst>
      <p:ext uri="{BB962C8B-B14F-4D97-AF65-F5344CB8AC3E}">
        <p14:creationId xmlns:p14="http://schemas.microsoft.com/office/powerpoint/2010/main" val="10522587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and title">
    <p:spTree>
      <p:nvGrpSpPr>
        <p:cNvPr id="1" name=""/>
        <p:cNvGrpSpPr/>
        <p:nvPr/>
      </p:nvGrpSpPr>
      <p:grpSpPr>
        <a:xfrm>
          <a:off x="0" y="0"/>
          <a:ext cx="0" cy="0"/>
          <a:chOff x="0" y="0"/>
          <a:chExt cx="0" cy="0"/>
        </a:xfrm>
      </p:grpSpPr>
      <p:sp>
        <p:nvSpPr>
          <p:cNvPr id="14" name="Chapter heading">
            <a:extLst>
              <a:ext uri="{FF2B5EF4-FFF2-40B4-BE49-F238E27FC236}">
                <a16:creationId xmlns:a16="http://schemas.microsoft.com/office/drawing/2014/main" id="{153FABAB-449B-42D1-F345-085B94CDE3BD}"/>
              </a:ext>
            </a:extLst>
          </p:cNvPr>
          <p:cNvSpPr>
            <a:spLocks noGrp="1"/>
          </p:cNvSpPr>
          <p:nvPr>
            <p:ph type="body" sz="quarter" idx="19" hasCustomPrompt="1"/>
          </p:nvPr>
        </p:nvSpPr>
        <p:spPr>
          <a:xfrm>
            <a:off x="379567" y="193198"/>
            <a:ext cx="11440958"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dirty="0"/>
              <a:t>Optional chapter heading </a:t>
            </a:r>
          </a:p>
        </p:txBody>
      </p:sp>
      <p:sp>
        <p:nvSpPr>
          <p:cNvPr id="12" name="Title">
            <a:extLst>
              <a:ext uri="{FF2B5EF4-FFF2-40B4-BE49-F238E27FC236}">
                <a16:creationId xmlns:a16="http://schemas.microsoft.com/office/drawing/2014/main" id="{139AD852-044E-1CBD-9BDD-998652E5DF1C}"/>
              </a:ext>
            </a:extLst>
          </p:cNvPr>
          <p:cNvSpPr>
            <a:spLocks noGrp="1"/>
          </p:cNvSpPr>
          <p:nvPr>
            <p:ph type="ctrTitle" hasCustomPrompt="1"/>
          </p:nvPr>
        </p:nvSpPr>
        <p:spPr>
          <a:xfrm>
            <a:off x="379567" y="530407"/>
            <a:ext cx="11440958" cy="677763"/>
          </a:xfrm>
        </p:spPr>
        <p:txBody>
          <a:bodyPr anchor="t" anchorCtr="0"/>
          <a:lstStyle>
            <a:lvl1pPr algn="l">
              <a:defRPr sz="3800">
                <a:solidFill>
                  <a:schemeClr val="tx1"/>
                </a:solidFill>
              </a:defRPr>
            </a:lvl1pPr>
          </a:lstStyle>
          <a:p>
            <a:r>
              <a:rPr lang="en-GB" noProof="0" dirty="0"/>
              <a:t>Add title</a:t>
            </a:r>
          </a:p>
        </p:txBody>
      </p:sp>
      <p:sp>
        <p:nvSpPr>
          <p:cNvPr id="13" name="Image" descr="Add chart, table or image here">
            <a:extLst>
              <a:ext uri="{FF2B5EF4-FFF2-40B4-BE49-F238E27FC236}">
                <a16:creationId xmlns:a16="http://schemas.microsoft.com/office/drawing/2014/main" id="{6F5D1C0F-74B3-8A4E-AAC6-F9A9FAAF8A5F}"/>
              </a:ext>
            </a:extLst>
          </p:cNvPr>
          <p:cNvSpPr>
            <a:spLocks noGrp="1"/>
          </p:cNvSpPr>
          <p:nvPr>
            <p:ph sz="quarter" idx="18" hasCustomPrompt="1"/>
          </p:nvPr>
        </p:nvSpPr>
        <p:spPr>
          <a:xfrm>
            <a:off x="373970" y="1520824"/>
            <a:ext cx="11446555" cy="4392614"/>
          </a:xfrm>
        </p:spPr>
        <p:txBody>
          <a:bodyPr/>
          <a:lstStyle>
            <a:lvl1pPr marL="0" indent="0">
              <a:buNone/>
              <a:defRPr sz="1600"/>
            </a:lvl1pPr>
          </a:lstStyle>
          <a:p>
            <a:pPr lvl="0"/>
            <a:r>
              <a:rPr lang="en-US" dirty="0"/>
              <a:t>Add chart/table/photo</a:t>
            </a:r>
            <a:endParaRPr lang="en-GB" dirty="0"/>
          </a:p>
        </p:txBody>
      </p:sp>
      <p:cxnSp>
        <p:nvCxnSpPr>
          <p:cNvPr id="2" name="Divider line">
            <a:extLst>
              <a:ext uri="{FF2B5EF4-FFF2-40B4-BE49-F238E27FC236}">
                <a16:creationId xmlns:a16="http://schemas.microsoft.com/office/drawing/2014/main" id="{055900B0-84F6-E420-2F64-01F5DBE41F6D}"/>
              </a:ext>
              <a:ext uri="{C183D7F6-B498-43B3-948B-1728B52AA6E4}">
                <adec:decorative xmlns:adec="http://schemas.microsoft.com/office/drawing/2017/decorative" val="1"/>
              </a:ext>
            </a:extLst>
          </p:cNvPr>
          <p:cNvCxnSpPr>
            <a:cxnSpLocks/>
          </p:cNvCxnSpPr>
          <p:nvPr userDrawn="1"/>
        </p:nvCxnSpPr>
        <p:spPr>
          <a:xfrm>
            <a:off x="371475" y="6092825"/>
            <a:ext cx="11440958" cy="0"/>
          </a:xfrm>
          <a:prstGeom prst="line">
            <a:avLst/>
          </a:prstGeom>
          <a:ln w="6350">
            <a:solidFill>
              <a:schemeClr val="tx1">
                <a:lumMod val="50000"/>
                <a:lumOff val="50000"/>
              </a:schemeClr>
            </a:solidFill>
            <a:round/>
          </a:ln>
          <a:effectLst/>
        </p:spPr>
        <p:style>
          <a:lnRef idx="2">
            <a:schemeClr val="accent1"/>
          </a:lnRef>
          <a:fillRef idx="0">
            <a:schemeClr val="accent1"/>
          </a:fillRef>
          <a:effectRef idx="1">
            <a:schemeClr val="accent1"/>
          </a:effectRef>
          <a:fontRef idx="minor">
            <a:schemeClr val="tx1"/>
          </a:fontRef>
        </p:style>
      </p:cxnSp>
      <p:pic>
        <p:nvPicPr>
          <p:cNvPr id="15" name="UAL logo">
            <a:extLst>
              <a:ext uri="{FF2B5EF4-FFF2-40B4-BE49-F238E27FC236}">
                <a16:creationId xmlns:a16="http://schemas.microsoft.com/office/drawing/2014/main" id="{C5B8A230-BC6F-7F4E-BC22-C561E6C27B5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1475" y="6300373"/>
            <a:ext cx="428625" cy="195677"/>
          </a:xfrm>
          <a:prstGeom prst="rect">
            <a:avLst/>
          </a:prstGeom>
        </p:spPr>
      </p:pic>
      <p:sp>
        <p:nvSpPr>
          <p:cNvPr id="6" name="Footer">
            <a:extLst>
              <a:ext uri="{FF2B5EF4-FFF2-40B4-BE49-F238E27FC236}">
                <a16:creationId xmlns:a16="http://schemas.microsoft.com/office/drawing/2014/main" id="{FAAC6423-5022-7897-14D7-ECCC5C48ED52}"/>
              </a:ext>
            </a:extLst>
          </p:cNvPr>
          <p:cNvSpPr>
            <a:spLocks noGrp="1"/>
          </p:cNvSpPr>
          <p:nvPr>
            <p:ph type="ftr" sz="quarter" idx="3"/>
          </p:nvPr>
        </p:nvSpPr>
        <p:spPr>
          <a:xfrm>
            <a:off x="2316163" y="6240290"/>
            <a:ext cx="9013253" cy="365125"/>
          </a:xfrm>
          <a:prstGeom prst="rect">
            <a:avLst/>
          </a:prstGeom>
        </p:spPr>
        <p:txBody>
          <a:bodyPr vert="horz" lIns="0" tIns="0" rIns="0" bIns="0" rtlCol="0" anchor="ctr"/>
          <a:lstStyle>
            <a:lvl1pPr algn="l">
              <a:defRPr sz="1200">
                <a:solidFill>
                  <a:schemeClr val="tx1"/>
                </a:solidFill>
              </a:defRPr>
            </a:lvl1pPr>
          </a:lstStyle>
          <a:p>
            <a:pPr algn="r"/>
            <a:r>
              <a:rPr lang="en-GB"/>
              <a:t>Decolonising: An Introduction</a:t>
            </a:r>
            <a:endParaRPr lang="en-GB" dirty="0"/>
          </a:p>
        </p:txBody>
      </p:sp>
      <p:sp>
        <p:nvSpPr>
          <p:cNvPr id="5" name="Slide number">
            <a:extLst>
              <a:ext uri="{FF2B5EF4-FFF2-40B4-BE49-F238E27FC236}">
                <a16:creationId xmlns:a16="http://schemas.microsoft.com/office/drawing/2014/main" id="{027C8E61-D118-7A47-CDD6-3F858F319000}"/>
              </a:ext>
            </a:extLst>
          </p:cNvPr>
          <p:cNvSpPr>
            <a:spLocks noGrp="1"/>
          </p:cNvSpPr>
          <p:nvPr>
            <p:ph type="sldNum" sz="quarter" idx="4"/>
          </p:nvPr>
        </p:nvSpPr>
        <p:spPr>
          <a:xfrm>
            <a:off x="11329416" y="6240290"/>
            <a:ext cx="491109"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dirty="0"/>
              <a:t> </a:t>
            </a:r>
          </a:p>
        </p:txBody>
      </p:sp>
      <p:sp>
        <p:nvSpPr>
          <p:cNvPr id="10" name="Text Placeholder 18">
            <a:extLst>
              <a:ext uri="{FF2B5EF4-FFF2-40B4-BE49-F238E27FC236}">
                <a16:creationId xmlns:a16="http://schemas.microsoft.com/office/drawing/2014/main" id="{5A6B049C-C74C-3F4F-9C46-D46E2031B5B8}"/>
              </a:ext>
            </a:extLst>
          </p:cNvPr>
          <p:cNvSpPr>
            <a:spLocks noGrp="1"/>
          </p:cNvSpPr>
          <p:nvPr>
            <p:ph type="body" sz="quarter" idx="4294967295" hasCustomPrompt="1"/>
          </p:nvPr>
        </p:nvSpPr>
        <p:spPr>
          <a:xfrm>
            <a:off x="-8466" y="5433144"/>
            <a:ext cx="7004580" cy="468000"/>
          </a:xfrm>
          <a:solidFill>
            <a:schemeClr val="bg1"/>
          </a:solidFill>
        </p:spPr>
        <p:txBody>
          <a:bodyPr anchor="ctr"/>
          <a:lstStyle/>
          <a:p>
            <a:pPr marL="432000" lvl="1" indent="0">
              <a:buNone/>
            </a:pPr>
            <a:r>
              <a:rPr lang="en-US" sz="1200" dirty="0"/>
              <a:t>Image credit goes here</a:t>
            </a:r>
          </a:p>
        </p:txBody>
      </p:sp>
    </p:spTree>
    <p:extLst>
      <p:ext uri="{BB962C8B-B14F-4D97-AF65-F5344CB8AC3E}">
        <p14:creationId xmlns:p14="http://schemas.microsoft.com/office/powerpoint/2010/main" val="13219797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photo and title">
    <p:spTree>
      <p:nvGrpSpPr>
        <p:cNvPr id="1" name=""/>
        <p:cNvGrpSpPr/>
        <p:nvPr/>
      </p:nvGrpSpPr>
      <p:grpSpPr>
        <a:xfrm>
          <a:off x="0" y="0"/>
          <a:ext cx="0" cy="0"/>
          <a:chOff x="0" y="0"/>
          <a:chExt cx="0" cy="0"/>
        </a:xfrm>
      </p:grpSpPr>
      <p:sp>
        <p:nvSpPr>
          <p:cNvPr id="12" name="Chapter heading">
            <a:extLst>
              <a:ext uri="{FF2B5EF4-FFF2-40B4-BE49-F238E27FC236}">
                <a16:creationId xmlns:a16="http://schemas.microsoft.com/office/drawing/2014/main" id="{65399F4B-C9F2-E990-C8EA-67C22872E025}"/>
              </a:ext>
            </a:extLst>
          </p:cNvPr>
          <p:cNvSpPr>
            <a:spLocks noGrp="1"/>
          </p:cNvSpPr>
          <p:nvPr>
            <p:ph type="body" sz="quarter" idx="13" hasCustomPrompt="1"/>
          </p:nvPr>
        </p:nvSpPr>
        <p:spPr>
          <a:xfrm>
            <a:off x="379567" y="193198"/>
            <a:ext cx="11404446"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dirty="0"/>
              <a:t>Optional chapter heading </a:t>
            </a:r>
          </a:p>
        </p:txBody>
      </p:sp>
      <p:sp>
        <p:nvSpPr>
          <p:cNvPr id="11" name="Title">
            <a:extLst>
              <a:ext uri="{FF2B5EF4-FFF2-40B4-BE49-F238E27FC236}">
                <a16:creationId xmlns:a16="http://schemas.microsoft.com/office/drawing/2014/main" id="{86895920-A555-4F0A-C202-DF507F1126D8}"/>
              </a:ext>
            </a:extLst>
          </p:cNvPr>
          <p:cNvSpPr>
            <a:spLocks noGrp="1"/>
          </p:cNvSpPr>
          <p:nvPr>
            <p:ph type="ctrTitle" hasCustomPrompt="1"/>
          </p:nvPr>
        </p:nvSpPr>
        <p:spPr>
          <a:xfrm>
            <a:off x="379567" y="530407"/>
            <a:ext cx="11404446" cy="677763"/>
          </a:xfrm>
        </p:spPr>
        <p:txBody>
          <a:bodyPr anchor="t" anchorCtr="0"/>
          <a:lstStyle>
            <a:lvl1pPr algn="l">
              <a:defRPr sz="3800">
                <a:solidFill>
                  <a:schemeClr val="tx1"/>
                </a:solidFill>
              </a:defRPr>
            </a:lvl1pPr>
          </a:lstStyle>
          <a:p>
            <a:r>
              <a:rPr lang="en-GB" noProof="0" dirty="0"/>
              <a:t>Add title</a:t>
            </a:r>
          </a:p>
        </p:txBody>
      </p:sp>
      <p:sp>
        <p:nvSpPr>
          <p:cNvPr id="14" name="Image 1" descr="Add first image here">
            <a:extLst>
              <a:ext uri="{FF2B5EF4-FFF2-40B4-BE49-F238E27FC236}">
                <a16:creationId xmlns:a16="http://schemas.microsoft.com/office/drawing/2014/main" id="{C7C14F64-0AD7-814E-ADBD-00D172CAC615}"/>
              </a:ext>
            </a:extLst>
          </p:cNvPr>
          <p:cNvSpPr>
            <a:spLocks noGrp="1"/>
          </p:cNvSpPr>
          <p:nvPr>
            <p:ph type="pic" sz="quarter" idx="18"/>
          </p:nvPr>
        </p:nvSpPr>
        <p:spPr>
          <a:xfrm>
            <a:off x="379567" y="1520824"/>
            <a:ext cx="5653840" cy="4392613"/>
          </a:xfrm>
          <a:prstGeom prst="rect">
            <a:avLst/>
          </a:prstGeom>
        </p:spPr>
        <p:txBody>
          <a:bodyPr anchor="t" anchorCtr="0"/>
          <a:lstStyle>
            <a:lvl1pPr marL="0" indent="0" algn="ctr">
              <a:buNone/>
              <a:defRPr sz="1600">
                <a:solidFill>
                  <a:schemeClr val="tx1"/>
                </a:solidFill>
              </a:defRPr>
            </a:lvl1pPr>
          </a:lstStyle>
          <a:p>
            <a:r>
              <a:rPr lang="en-GB"/>
              <a:t>Click icon to add picture</a:t>
            </a:r>
            <a:endParaRPr lang="en-GB" dirty="0"/>
          </a:p>
        </p:txBody>
      </p:sp>
      <p:sp>
        <p:nvSpPr>
          <p:cNvPr id="13" name="Image 2" descr="Add second image here">
            <a:extLst>
              <a:ext uri="{FF2B5EF4-FFF2-40B4-BE49-F238E27FC236}">
                <a16:creationId xmlns:a16="http://schemas.microsoft.com/office/drawing/2014/main" id="{2A65CA6F-7D91-3C47-9C36-79BAEE1D4880}"/>
              </a:ext>
            </a:extLst>
          </p:cNvPr>
          <p:cNvSpPr>
            <a:spLocks noGrp="1"/>
          </p:cNvSpPr>
          <p:nvPr>
            <p:ph type="pic" sz="quarter" idx="10"/>
          </p:nvPr>
        </p:nvSpPr>
        <p:spPr>
          <a:xfrm>
            <a:off x="6178046" y="1520825"/>
            <a:ext cx="5653840" cy="4392613"/>
          </a:xfrm>
          <a:prstGeom prst="rect">
            <a:avLst/>
          </a:prstGeom>
        </p:spPr>
        <p:txBody>
          <a:bodyPr anchor="t" anchorCtr="0"/>
          <a:lstStyle>
            <a:lvl1pPr marL="0" indent="0" algn="ctr">
              <a:buNone/>
              <a:defRPr sz="1600">
                <a:solidFill>
                  <a:schemeClr val="tx1"/>
                </a:solidFill>
              </a:defRPr>
            </a:lvl1pPr>
          </a:lstStyle>
          <a:p>
            <a:r>
              <a:rPr lang="en-GB"/>
              <a:t>Click icon to add picture</a:t>
            </a:r>
            <a:endParaRPr lang="en-GB" dirty="0"/>
          </a:p>
        </p:txBody>
      </p:sp>
      <p:cxnSp>
        <p:nvCxnSpPr>
          <p:cNvPr id="2" name="Divider line">
            <a:extLst>
              <a:ext uri="{FF2B5EF4-FFF2-40B4-BE49-F238E27FC236}">
                <a16:creationId xmlns:a16="http://schemas.microsoft.com/office/drawing/2014/main" id="{F2FB182D-B2C9-E350-DCD3-A5E7AF0141E8}"/>
              </a:ext>
              <a:ext uri="{C183D7F6-B498-43B3-948B-1728B52AA6E4}">
                <adec:decorative xmlns:adec="http://schemas.microsoft.com/office/drawing/2017/decorative" val="1"/>
              </a:ext>
            </a:extLst>
          </p:cNvPr>
          <p:cNvCxnSpPr>
            <a:cxnSpLocks/>
          </p:cNvCxnSpPr>
          <p:nvPr userDrawn="1"/>
        </p:nvCxnSpPr>
        <p:spPr>
          <a:xfrm>
            <a:off x="371475" y="6092825"/>
            <a:ext cx="11440958" cy="0"/>
          </a:xfrm>
          <a:prstGeom prst="line">
            <a:avLst/>
          </a:prstGeom>
          <a:ln w="6350">
            <a:solidFill>
              <a:schemeClr val="tx1">
                <a:lumMod val="50000"/>
                <a:lumOff val="50000"/>
              </a:schemeClr>
            </a:solidFill>
            <a:round/>
          </a:ln>
          <a:effectLst/>
        </p:spPr>
        <p:style>
          <a:lnRef idx="2">
            <a:schemeClr val="accent1"/>
          </a:lnRef>
          <a:fillRef idx="0">
            <a:schemeClr val="accent1"/>
          </a:fillRef>
          <a:effectRef idx="1">
            <a:schemeClr val="accent1"/>
          </a:effectRef>
          <a:fontRef idx="minor">
            <a:schemeClr val="tx1"/>
          </a:fontRef>
        </p:style>
      </p:cxnSp>
      <p:pic>
        <p:nvPicPr>
          <p:cNvPr id="15" name="UAL logo">
            <a:extLst>
              <a:ext uri="{FF2B5EF4-FFF2-40B4-BE49-F238E27FC236}">
                <a16:creationId xmlns:a16="http://schemas.microsoft.com/office/drawing/2014/main" id="{963D25A7-C214-9840-A6E3-CEA874030CA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1475" y="6300373"/>
            <a:ext cx="428625" cy="195677"/>
          </a:xfrm>
          <a:prstGeom prst="rect">
            <a:avLst/>
          </a:prstGeom>
        </p:spPr>
      </p:pic>
      <p:sp>
        <p:nvSpPr>
          <p:cNvPr id="6" name="Footer">
            <a:extLst>
              <a:ext uri="{FF2B5EF4-FFF2-40B4-BE49-F238E27FC236}">
                <a16:creationId xmlns:a16="http://schemas.microsoft.com/office/drawing/2014/main" id="{025451D9-38FB-FDCF-1F63-393445FF98A3}"/>
              </a:ext>
            </a:extLst>
          </p:cNvPr>
          <p:cNvSpPr>
            <a:spLocks noGrp="1"/>
          </p:cNvSpPr>
          <p:nvPr>
            <p:ph type="ftr" sz="quarter" idx="3"/>
          </p:nvPr>
        </p:nvSpPr>
        <p:spPr>
          <a:xfrm>
            <a:off x="2316163" y="6240290"/>
            <a:ext cx="9013253" cy="365125"/>
          </a:xfrm>
          <a:prstGeom prst="rect">
            <a:avLst/>
          </a:prstGeom>
        </p:spPr>
        <p:txBody>
          <a:bodyPr vert="horz" lIns="0" tIns="0" rIns="0" bIns="0" rtlCol="0" anchor="ctr"/>
          <a:lstStyle>
            <a:lvl1pPr algn="l">
              <a:defRPr sz="1200">
                <a:solidFill>
                  <a:schemeClr val="tx1"/>
                </a:solidFill>
              </a:defRPr>
            </a:lvl1pPr>
          </a:lstStyle>
          <a:p>
            <a:pPr algn="r"/>
            <a:r>
              <a:rPr lang="en-GB"/>
              <a:t>Decolonising: An Introduction</a:t>
            </a:r>
            <a:endParaRPr lang="en-GB" dirty="0"/>
          </a:p>
        </p:txBody>
      </p:sp>
      <p:sp>
        <p:nvSpPr>
          <p:cNvPr id="5" name="Slide number">
            <a:extLst>
              <a:ext uri="{FF2B5EF4-FFF2-40B4-BE49-F238E27FC236}">
                <a16:creationId xmlns:a16="http://schemas.microsoft.com/office/drawing/2014/main" id="{899E9E11-861C-5200-6167-B16DEF54F5BC}"/>
              </a:ext>
            </a:extLst>
          </p:cNvPr>
          <p:cNvSpPr>
            <a:spLocks noGrp="1"/>
          </p:cNvSpPr>
          <p:nvPr>
            <p:ph type="sldNum" sz="quarter" idx="4"/>
          </p:nvPr>
        </p:nvSpPr>
        <p:spPr>
          <a:xfrm>
            <a:off x="11329416" y="6240290"/>
            <a:ext cx="491109"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dirty="0"/>
              <a:t> </a:t>
            </a:r>
          </a:p>
        </p:txBody>
      </p:sp>
    </p:spTree>
    <p:extLst>
      <p:ext uri="{BB962C8B-B14F-4D97-AF65-F5344CB8AC3E}">
        <p14:creationId xmlns:p14="http://schemas.microsoft.com/office/powerpoint/2010/main" val="3641129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break slide or statement – symbol">
    <p:bg>
      <p:bgPr>
        <a:solidFill>
          <a:schemeClr val="tx1"/>
        </a:solidFill>
        <a:effectLst/>
      </p:bgPr>
    </p:bg>
    <p:spTree>
      <p:nvGrpSpPr>
        <p:cNvPr id="1" name=""/>
        <p:cNvGrpSpPr/>
        <p:nvPr/>
      </p:nvGrpSpPr>
      <p:grpSpPr>
        <a:xfrm>
          <a:off x="0" y="0"/>
          <a:ext cx="0" cy="0"/>
          <a:chOff x="0" y="0"/>
          <a:chExt cx="0" cy="0"/>
        </a:xfrm>
      </p:grpSpPr>
      <p:pic>
        <p:nvPicPr>
          <p:cNvPr id="6" name="Symbol">
            <a:extLst>
              <a:ext uri="{FF2B5EF4-FFF2-40B4-BE49-F238E27FC236}">
                <a16:creationId xmlns:a16="http://schemas.microsoft.com/office/drawing/2014/main" id="{D46198B9-F80B-511F-EE0A-23B1CE0E96B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12338" y="1184593"/>
            <a:ext cx="1367324" cy="4109919"/>
          </a:xfrm>
          <a:prstGeom prst="rect">
            <a:avLst/>
          </a:prstGeom>
        </p:spPr>
      </p:pic>
      <p:sp>
        <p:nvSpPr>
          <p:cNvPr id="2" name="Section title">
            <a:extLst>
              <a:ext uri="{FF2B5EF4-FFF2-40B4-BE49-F238E27FC236}">
                <a16:creationId xmlns:a16="http://schemas.microsoft.com/office/drawing/2014/main" id="{515CDD45-0E24-824E-8528-54480BCF5819}"/>
              </a:ext>
            </a:extLst>
          </p:cNvPr>
          <p:cNvSpPr>
            <a:spLocks noGrp="1"/>
          </p:cNvSpPr>
          <p:nvPr>
            <p:ph type="ctrTitle" hasCustomPrompt="1"/>
          </p:nvPr>
        </p:nvSpPr>
        <p:spPr>
          <a:xfrm>
            <a:off x="1343025" y="2555159"/>
            <a:ext cx="9505950" cy="1365957"/>
          </a:xfrm>
        </p:spPr>
        <p:txBody>
          <a:bodyPr anchor="ctr"/>
          <a:lstStyle>
            <a:lvl1pPr algn="ctr">
              <a:lnSpc>
                <a:spcPct val="110000"/>
              </a:lnSpc>
              <a:defRPr sz="3400" b="1">
                <a:solidFill>
                  <a:schemeClr val="bg1"/>
                </a:solidFill>
              </a:defRPr>
            </a:lvl1pPr>
          </a:lstStyle>
          <a:p>
            <a:r>
              <a:rPr lang="en-US" dirty="0"/>
              <a:t>Add section title, quote or statement text </a:t>
            </a:r>
            <a:endParaRPr lang="en-GB" dirty="0"/>
          </a:p>
        </p:txBody>
      </p:sp>
      <p:cxnSp>
        <p:nvCxnSpPr>
          <p:cNvPr id="4" name="Divider line">
            <a:extLst>
              <a:ext uri="{FF2B5EF4-FFF2-40B4-BE49-F238E27FC236}">
                <a16:creationId xmlns:a16="http://schemas.microsoft.com/office/drawing/2014/main" id="{27B31581-1998-D843-88C8-4EC0ED8E38A8}"/>
              </a:ext>
              <a:ext uri="{C183D7F6-B498-43B3-948B-1728B52AA6E4}">
                <adec:decorative xmlns:adec="http://schemas.microsoft.com/office/drawing/2017/decorative" val="1"/>
              </a:ext>
            </a:extLst>
          </p:cNvPr>
          <p:cNvCxnSpPr>
            <a:cxnSpLocks/>
          </p:cNvCxnSpPr>
          <p:nvPr userDrawn="1"/>
        </p:nvCxnSpPr>
        <p:spPr>
          <a:xfrm>
            <a:off x="371475" y="6097460"/>
            <a:ext cx="11449050" cy="0"/>
          </a:xfrm>
          <a:prstGeom prst="line">
            <a:avLst/>
          </a:prstGeom>
          <a:ln w="6350">
            <a:solidFill>
              <a:schemeClr val="bg1"/>
            </a:solidFill>
            <a:round/>
          </a:ln>
          <a:effectLst/>
        </p:spPr>
        <p:style>
          <a:lnRef idx="2">
            <a:schemeClr val="accent1"/>
          </a:lnRef>
          <a:fillRef idx="0">
            <a:schemeClr val="accent1"/>
          </a:fillRef>
          <a:effectRef idx="1">
            <a:schemeClr val="accent1"/>
          </a:effectRef>
          <a:fontRef idx="minor">
            <a:schemeClr val="tx1"/>
          </a:fontRef>
        </p:style>
      </p:cxnSp>
      <p:pic>
        <p:nvPicPr>
          <p:cNvPr id="5" name="UAL logo" descr="University of the Arts London logo">
            <a:extLst>
              <a:ext uri="{FF2B5EF4-FFF2-40B4-BE49-F238E27FC236}">
                <a16:creationId xmlns:a16="http://schemas.microsoft.com/office/drawing/2014/main" id="{096E0EE0-1D1A-5A4F-98CA-A3634205B1F5}"/>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620" t="13989" r="49207"/>
          <a:stretch/>
        </p:blipFill>
        <p:spPr>
          <a:xfrm>
            <a:off x="371475" y="6300572"/>
            <a:ext cx="428625" cy="205003"/>
          </a:xfrm>
          <a:prstGeom prst="rect">
            <a:avLst/>
          </a:prstGeom>
        </p:spPr>
      </p:pic>
      <p:sp>
        <p:nvSpPr>
          <p:cNvPr id="7" name="Footer">
            <a:extLst>
              <a:ext uri="{FF2B5EF4-FFF2-40B4-BE49-F238E27FC236}">
                <a16:creationId xmlns:a16="http://schemas.microsoft.com/office/drawing/2014/main" id="{71D53A4E-537C-0343-A114-53B2F0666B45}"/>
              </a:ext>
            </a:extLst>
          </p:cNvPr>
          <p:cNvSpPr>
            <a:spLocks noGrp="1"/>
          </p:cNvSpPr>
          <p:nvPr>
            <p:ph type="ftr" sz="quarter" idx="3"/>
          </p:nvPr>
        </p:nvSpPr>
        <p:spPr>
          <a:xfrm>
            <a:off x="2316163" y="6240290"/>
            <a:ext cx="9013253" cy="365125"/>
          </a:xfrm>
          <a:prstGeom prst="rect">
            <a:avLst/>
          </a:prstGeom>
        </p:spPr>
        <p:txBody>
          <a:bodyPr vert="horz" lIns="0" tIns="0" rIns="0" bIns="0" rtlCol="0" anchor="ctr"/>
          <a:lstStyle>
            <a:lvl1pPr algn="l">
              <a:defRPr sz="1200">
                <a:solidFill>
                  <a:schemeClr val="bg1"/>
                </a:solidFill>
              </a:defRPr>
            </a:lvl1pPr>
          </a:lstStyle>
          <a:p>
            <a:pPr algn="r"/>
            <a:r>
              <a:rPr lang="en-GB"/>
              <a:t>Decolonising: An Introduction</a:t>
            </a:r>
            <a:endParaRPr lang="en-GB" dirty="0"/>
          </a:p>
        </p:txBody>
      </p:sp>
      <p:sp>
        <p:nvSpPr>
          <p:cNvPr id="8" name="Slide number">
            <a:extLst>
              <a:ext uri="{FF2B5EF4-FFF2-40B4-BE49-F238E27FC236}">
                <a16:creationId xmlns:a16="http://schemas.microsoft.com/office/drawing/2014/main" id="{2E02F478-93EE-404A-9F2D-C1E8EF4E6AE2}"/>
              </a:ext>
            </a:extLst>
          </p:cNvPr>
          <p:cNvSpPr>
            <a:spLocks noGrp="1"/>
          </p:cNvSpPr>
          <p:nvPr>
            <p:ph type="sldNum" sz="quarter" idx="4"/>
          </p:nvPr>
        </p:nvSpPr>
        <p:spPr>
          <a:xfrm>
            <a:off x="11329416" y="6240290"/>
            <a:ext cx="491109" cy="365125"/>
          </a:xfrm>
          <a:prstGeom prst="rect">
            <a:avLst/>
          </a:prstGeom>
        </p:spPr>
        <p:txBody>
          <a:bodyPr vert="horz" lIns="0" tIns="0" rIns="0" bIns="0" rtlCol="0" anchor="ctr"/>
          <a:lstStyle>
            <a:lvl1pPr algn="r">
              <a:defRPr sz="1200">
                <a:solidFill>
                  <a:schemeClr val="bg1"/>
                </a:solidFill>
              </a:defRPr>
            </a:lvl1pPr>
          </a:lstStyle>
          <a:p>
            <a:fld id="{2CC19541-5F6E-2C4C-BF21-196C1C8E2E31}" type="slidenum">
              <a:rPr lang="en-GB" smtClean="0"/>
              <a:pPr/>
              <a:t>‹#›</a:t>
            </a:fld>
            <a:r>
              <a:rPr lang="en-GB"/>
              <a:t> </a:t>
            </a:r>
            <a:endParaRPr lang="en-GB" dirty="0"/>
          </a:p>
        </p:txBody>
      </p:sp>
    </p:spTree>
    <p:extLst>
      <p:ext uri="{BB962C8B-B14F-4D97-AF65-F5344CB8AC3E}">
        <p14:creationId xmlns:p14="http://schemas.microsoft.com/office/powerpoint/2010/main" val="1826220027"/>
      </p:ext>
    </p:extLst>
  </p:cSld>
  <p:clrMapOvr>
    <a:masterClrMapping/>
  </p:clrMapOvr>
  <p:extLst>
    <p:ext uri="{DCECCB84-F9BA-43D5-87BE-67443E8EF086}">
      <p15:sldGuideLst xmlns:p15="http://schemas.microsoft.com/office/powerpoint/2012/main">
        <p15:guide id="1" pos="234" userDrawn="1">
          <p15:clr>
            <a:srgbClr val="F26B43"/>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ise content montage">
    <p:spTree>
      <p:nvGrpSpPr>
        <p:cNvPr id="1" name=""/>
        <p:cNvGrpSpPr/>
        <p:nvPr/>
      </p:nvGrpSpPr>
      <p:grpSpPr>
        <a:xfrm>
          <a:off x="0" y="0"/>
          <a:ext cx="0" cy="0"/>
          <a:chOff x="0" y="0"/>
          <a:chExt cx="0" cy="0"/>
        </a:xfrm>
      </p:grpSpPr>
      <p:sp>
        <p:nvSpPr>
          <p:cNvPr id="12" name="Chapter heading">
            <a:extLst>
              <a:ext uri="{FF2B5EF4-FFF2-40B4-BE49-F238E27FC236}">
                <a16:creationId xmlns:a16="http://schemas.microsoft.com/office/drawing/2014/main" id="{844B0950-C17B-87D4-52E2-3B1BCC8449C0}"/>
              </a:ext>
            </a:extLst>
          </p:cNvPr>
          <p:cNvSpPr>
            <a:spLocks noGrp="1"/>
          </p:cNvSpPr>
          <p:nvPr>
            <p:ph type="body" sz="quarter" idx="13" hasCustomPrompt="1"/>
          </p:nvPr>
        </p:nvSpPr>
        <p:spPr>
          <a:xfrm>
            <a:off x="379567" y="193198"/>
            <a:ext cx="11404446"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dirty="0"/>
              <a:t>Optional chapter heading </a:t>
            </a:r>
          </a:p>
        </p:txBody>
      </p:sp>
      <p:sp>
        <p:nvSpPr>
          <p:cNvPr id="11" name="Title">
            <a:extLst>
              <a:ext uri="{FF2B5EF4-FFF2-40B4-BE49-F238E27FC236}">
                <a16:creationId xmlns:a16="http://schemas.microsoft.com/office/drawing/2014/main" id="{4238686A-6A78-7456-A376-0BF2352DE23B}"/>
              </a:ext>
            </a:extLst>
          </p:cNvPr>
          <p:cNvSpPr>
            <a:spLocks noGrp="1"/>
          </p:cNvSpPr>
          <p:nvPr>
            <p:ph type="ctrTitle" hasCustomPrompt="1"/>
          </p:nvPr>
        </p:nvSpPr>
        <p:spPr>
          <a:xfrm>
            <a:off x="379567" y="530406"/>
            <a:ext cx="11404446" cy="677764"/>
          </a:xfrm>
        </p:spPr>
        <p:txBody>
          <a:bodyPr anchor="t" anchorCtr="0"/>
          <a:lstStyle>
            <a:lvl1pPr algn="l">
              <a:defRPr sz="3800">
                <a:solidFill>
                  <a:schemeClr val="tx1"/>
                </a:solidFill>
              </a:defRPr>
            </a:lvl1pPr>
          </a:lstStyle>
          <a:p>
            <a:r>
              <a:rPr lang="en-GB" noProof="0" dirty="0"/>
              <a:t>Add title</a:t>
            </a:r>
          </a:p>
        </p:txBody>
      </p:sp>
      <p:sp>
        <p:nvSpPr>
          <p:cNvPr id="19" name="Image 1" descr="Content box">
            <a:extLst>
              <a:ext uri="{FF2B5EF4-FFF2-40B4-BE49-F238E27FC236}">
                <a16:creationId xmlns:a16="http://schemas.microsoft.com/office/drawing/2014/main" id="{1E65073E-903D-774A-B1F5-49BFBA514392}"/>
              </a:ext>
            </a:extLst>
          </p:cNvPr>
          <p:cNvSpPr>
            <a:spLocks noGrp="1"/>
          </p:cNvSpPr>
          <p:nvPr>
            <p:ph sz="quarter" idx="21" hasCustomPrompt="1"/>
          </p:nvPr>
        </p:nvSpPr>
        <p:spPr>
          <a:xfrm>
            <a:off x="383553" y="1520825"/>
            <a:ext cx="3696322" cy="2088000"/>
          </a:xfrm>
          <a:solidFill>
            <a:schemeClr val="bg1"/>
          </a:solidFill>
        </p:spPr>
        <p:txBody>
          <a:bodyPr lIns="360000" tIns="360000" rIns="360000" bIns="360000"/>
          <a:lstStyle>
            <a:lvl1pPr marL="0" indent="0">
              <a:buNone/>
              <a:defRPr sz="1600"/>
            </a:lvl1pPr>
          </a:lstStyle>
          <a:p>
            <a:pPr lvl="0"/>
            <a:r>
              <a:rPr lang="en-US" dirty="0"/>
              <a:t>Add content or delete if not required.</a:t>
            </a:r>
            <a:endParaRPr lang="en-GB" dirty="0"/>
          </a:p>
        </p:txBody>
      </p:sp>
      <p:sp>
        <p:nvSpPr>
          <p:cNvPr id="27" name="Image 2" descr="Content box">
            <a:extLst>
              <a:ext uri="{FF2B5EF4-FFF2-40B4-BE49-F238E27FC236}">
                <a16:creationId xmlns:a16="http://schemas.microsoft.com/office/drawing/2014/main" id="{3B30A9D2-E284-2E4C-A561-386EF0A682B7}"/>
              </a:ext>
            </a:extLst>
          </p:cNvPr>
          <p:cNvSpPr>
            <a:spLocks noGrp="1"/>
          </p:cNvSpPr>
          <p:nvPr>
            <p:ph sz="quarter" idx="23" hasCustomPrompt="1"/>
          </p:nvPr>
        </p:nvSpPr>
        <p:spPr>
          <a:xfrm>
            <a:off x="4228490" y="1520824"/>
            <a:ext cx="3700088" cy="2097703"/>
          </a:xfrm>
          <a:solidFill>
            <a:schemeClr val="bg1"/>
          </a:solidFill>
        </p:spPr>
        <p:txBody>
          <a:bodyPr lIns="360000" tIns="360000" rIns="360000" bIns="360000"/>
          <a:lstStyle>
            <a:lvl1pPr marL="0" indent="0">
              <a:buNone/>
              <a:defRPr sz="1600"/>
            </a:lvl1pPr>
          </a:lstStyle>
          <a:p>
            <a:pPr lvl="0"/>
            <a:r>
              <a:rPr lang="en-US" dirty="0"/>
              <a:t>Add content or delete if not required.</a:t>
            </a:r>
            <a:endParaRPr lang="en-GB" dirty="0"/>
          </a:p>
        </p:txBody>
      </p:sp>
      <p:sp>
        <p:nvSpPr>
          <p:cNvPr id="30" name="Image 3" descr="Content box">
            <a:extLst>
              <a:ext uri="{FF2B5EF4-FFF2-40B4-BE49-F238E27FC236}">
                <a16:creationId xmlns:a16="http://schemas.microsoft.com/office/drawing/2014/main" id="{F5982CB3-F96D-4847-90D1-78412688D8DB}"/>
              </a:ext>
            </a:extLst>
          </p:cNvPr>
          <p:cNvSpPr>
            <a:spLocks noGrp="1"/>
          </p:cNvSpPr>
          <p:nvPr>
            <p:ph sz="quarter" idx="25" hasCustomPrompt="1"/>
          </p:nvPr>
        </p:nvSpPr>
        <p:spPr>
          <a:xfrm>
            <a:off x="8075613" y="1520825"/>
            <a:ext cx="3744912" cy="2097706"/>
          </a:xfrm>
          <a:solidFill>
            <a:schemeClr val="bg1"/>
          </a:solidFill>
        </p:spPr>
        <p:txBody>
          <a:bodyPr lIns="360000" tIns="360000" rIns="360000" bIns="360000"/>
          <a:lstStyle>
            <a:lvl1pPr marL="0" indent="0">
              <a:buNone/>
              <a:defRPr sz="1600"/>
            </a:lvl1pPr>
          </a:lstStyle>
          <a:p>
            <a:pPr lvl="0"/>
            <a:r>
              <a:rPr lang="en-US" dirty="0"/>
              <a:t>Add content or delete if not required.</a:t>
            </a:r>
            <a:endParaRPr lang="en-GB" dirty="0"/>
          </a:p>
        </p:txBody>
      </p:sp>
      <p:sp>
        <p:nvSpPr>
          <p:cNvPr id="18" name="Image 4" descr="Content box">
            <a:extLst>
              <a:ext uri="{FF2B5EF4-FFF2-40B4-BE49-F238E27FC236}">
                <a16:creationId xmlns:a16="http://schemas.microsoft.com/office/drawing/2014/main" id="{7D56863F-F6CD-E24A-AA3A-95A03E55F183}"/>
              </a:ext>
            </a:extLst>
          </p:cNvPr>
          <p:cNvSpPr>
            <a:spLocks noGrp="1"/>
          </p:cNvSpPr>
          <p:nvPr>
            <p:ph sz="quarter" idx="20" hasCustomPrompt="1"/>
          </p:nvPr>
        </p:nvSpPr>
        <p:spPr>
          <a:xfrm>
            <a:off x="383553" y="3823617"/>
            <a:ext cx="3696727" cy="2088000"/>
          </a:xfrm>
          <a:solidFill>
            <a:schemeClr val="bg1"/>
          </a:solidFill>
        </p:spPr>
        <p:txBody>
          <a:bodyPr lIns="360000" tIns="360000" rIns="360000" bIns="360000"/>
          <a:lstStyle>
            <a:lvl1pPr marL="0" indent="0">
              <a:buNone/>
              <a:defRPr sz="1600"/>
            </a:lvl1pPr>
          </a:lstStyle>
          <a:p>
            <a:pPr lvl="0"/>
            <a:r>
              <a:rPr lang="en-US" dirty="0"/>
              <a:t>Add content or delete if not required.</a:t>
            </a:r>
            <a:endParaRPr lang="en-GB" dirty="0"/>
          </a:p>
        </p:txBody>
      </p:sp>
      <p:sp>
        <p:nvSpPr>
          <p:cNvPr id="26" name="Image 5" descr="Content box">
            <a:extLst>
              <a:ext uri="{FF2B5EF4-FFF2-40B4-BE49-F238E27FC236}">
                <a16:creationId xmlns:a16="http://schemas.microsoft.com/office/drawing/2014/main" id="{C49033BA-802B-9D4E-86E7-1DCABD905243}"/>
              </a:ext>
            </a:extLst>
          </p:cNvPr>
          <p:cNvSpPr>
            <a:spLocks noGrp="1"/>
          </p:cNvSpPr>
          <p:nvPr>
            <p:ph sz="quarter" idx="22" hasCustomPrompt="1"/>
          </p:nvPr>
        </p:nvSpPr>
        <p:spPr>
          <a:xfrm>
            <a:off x="4228499" y="3811609"/>
            <a:ext cx="3704239" cy="2097703"/>
          </a:xfrm>
          <a:solidFill>
            <a:schemeClr val="bg1"/>
          </a:solidFill>
        </p:spPr>
        <p:txBody>
          <a:bodyPr lIns="360000" tIns="360000" rIns="360000" bIns="360000"/>
          <a:lstStyle>
            <a:lvl1pPr marL="0" indent="0">
              <a:buNone/>
              <a:defRPr sz="1600"/>
            </a:lvl1pPr>
          </a:lstStyle>
          <a:p>
            <a:pPr lvl="0"/>
            <a:r>
              <a:rPr lang="en-US" dirty="0"/>
              <a:t>Add content or delete if not required.</a:t>
            </a:r>
            <a:endParaRPr lang="en-GB" dirty="0"/>
          </a:p>
        </p:txBody>
      </p:sp>
      <p:sp>
        <p:nvSpPr>
          <p:cNvPr id="28" name="Image 6" descr="Content box">
            <a:extLst>
              <a:ext uri="{FF2B5EF4-FFF2-40B4-BE49-F238E27FC236}">
                <a16:creationId xmlns:a16="http://schemas.microsoft.com/office/drawing/2014/main" id="{12B41031-5953-1A41-9DB9-9AD4FADFC778}"/>
              </a:ext>
            </a:extLst>
          </p:cNvPr>
          <p:cNvSpPr>
            <a:spLocks noGrp="1"/>
          </p:cNvSpPr>
          <p:nvPr>
            <p:ph sz="quarter" idx="24" hasCustomPrompt="1"/>
          </p:nvPr>
        </p:nvSpPr>
        <p:spPr>
          <a:xfrm>
            <a:off x="8075613" y="3823617"/>
            <a:ext cx="3744912" cy="2097706"/>
          </a:xfrm>
          <a:solidFill>
            <a:schemeClr val="bg1"/>
          </a:solidFill>
        </p:spPr>
        <p:txBody>
          <a:bodyPr lIns="360000" tIns="360000" rIns="360000" bIns="360000"/>
          <a:lstStyle>
            <a:lvl1pPr marL="0" indent="0">
              <a:buNone/>
              <a:defRPr sz="1600"/>
            </a:lvl1pPr>
          </a:lstStyle>
          <a:p>
            <a:pPr lvl="0"/>
            <a:r>
              <a:rPr lang="en-US" dirty="0"/>
              <a:t>Add content or delete if not required.</a:t>
            </a:r>
            <a:endParaRPr lang="en-GB" dirty="0"/>
          </a:p>
        </p:txBody>
      </p:sp>
      <p:cxnSp>
        <p:nvCxnSpPr>
          <p:cNvPr id="2" name="Divider line">
            <a:extLst>
              <a:ext uri="{FF2B5EF4-FFF2-40B4-BE49-F238E27FC236}">
                <a16:creationId xmlns:a16="http://schemas.microsoft.com/office/drawing/2014/main" id="{87A60836-5FB7-DF54-A430-5729BA2E81E0}"/>
              </a:ext>
              <a:ext uri="{C183D7F6-B498-43B3-948B-1728B52AA6E4}">
                <adec:decorative xmlns:adec="http://schemas.microsoft.com/office/drawing/2017/decorative" val="1"/>
              </a:ext>
            </a:extLst>
          </p:cNvPr>
          <p:cNvCxnSpPr>
            <a:cxnSpLocks/>
          </p:cNvCxnSpPr>
          <p:nvPr userDrawn="1"/>
        </p:nvCxnSpPr>
        <p:spPr>
          <a:xfrm>
            <a:off x="371475" y="6092825"/>
            <a:ext cx="11440958" cy="0"/>
          </a:xfrm>
          <a:prstGeom prst="line">
            <a:avLst/>
          </a:prstGeom>
          <a:ln w="6350">
            <a:solidFill>
              <a:schemeClr val="tx1">
                <a:lumMod val="50000"/>
                <a:lumOff val="50000"/>
              </a:schemeClr>
            </a:solidFill>
            <a:round/>
          </a:ln>
          <a:effectLst/>
        </p:spPr>
        <p:style>
          <a:lnRef idx="2">
            <a:schemeClr val="accent1"/>
          </a:lnRef>
          <a:fillRef idx="0">
            <a:schemeClr val="accent1"/>
          </a:fillRef>
          <a:effectRef idx="1">
            <a:schemeClr val="accent1"/>
          </a:effectRef>
          <a:fontRef idx="minor">
            <a:schemeClr val="tx1"/>
          </a:fontRef>
        </p:style>
      </p:cxnSp>
      <p:pic>
        <p:nvPicPr>
          <p:cNvPr id="14" name="UAL logo">
            <a:extLst>
              <a:ext uri="{FF2B5EF4-FFF2-40B4-BE49-F238E27FC236}">
                <a16:creationId xmlns:a16="http://schemas.microsoft.com/office/drawing/2014/main" id="{390B8C7C-1F17-3D4D-BA39-8F9B7499865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1475" y="6300373"/>
            <a:ext cx="428625" cy="195677"/>
          </a:xfrm>
          <a:prstGeom prst="rect">
            <a:avLst/>
          </a:prstGeom>
        </p:spPr>
      </p:pic>
      <p:sp>
        <p:nvSpPr>
          <p:cNvPr id="4" name="Footer">
            <a:extLst>
              <a:ext uri="{FF2B5EF4-FFF2-40B4-BE49-F238E27FC236}">
                <a16:creationId xmlns:a16="http://schemas.microsoft.com/office/drawing/2014/main" id="{F21B494D-0D2E-7452-CF2D-266CA258C364}"/>
              </a:ext>
            </a:extLst>
          </p:cNvPr>
          <p:cNvSpPr>
            <a:spLocks noGrp="1"/>
          </p:cNvSpPr>
          <p:nvPr>
            <p:ph type="ftr" sz="quarter" idx="3"/>
          </p:nvPr>
        </p:nvSpPr>
        <p:spPr>
          <a:xfrm>
            <a:off x="2316163" y="6240290"/>
            <a:ext cx="9013253" cy="365125"/>
          </a:xfrm>
          <a:prstGeom prst="rect">
            <a:avLst/>
          </a:prstGeom>
        </p:spPr>
        <p:txBody>
          <a:bodyPr vert="horz" lIns="0" tIns="0" rIns="0" bIns="0" rtlCol="0" anchor="ctr"/>
          <a:lstStyle>
            <a:lvl1pPr algn="l">
              <a:defRPr sz="1200">
                <a:solidFill>
                  <a:schemeClr val="tx1"/>
                </a:solidFill>
              </a:defRPr>
            </a:lvl1pPr>
          </a:lstStyle>
          <a:p>
            <a:pPr algn="r"/>
            <a:r>
              <a:rPr lang="en-GB"/>
              <a:t>Decolonising: An Introduction</a:t>
            </a:r>
            <a:endParaRPr lang="en-GB" dirty="0"/>
          </a:p>
        </p:txBody>
      </p:sp>
      <p:sp>
        <p:nvSpPr>
          <p:cNvPr id="3" name="Slide number">
            <a:extLst>
              <a:ext uri="{FF2B5EF4-FFF2-40B4-BE49-F238E27FC236}">
                <a16:creationId xmlns:a16="http://schemas.microsoft.com/office/drawing/2014/main" id="{8DAA53A1-4776-C908-35E3-2EE1DA0231FD}"/>
              </a:ext>
            </a:extLst>
          </p:cNvPr>
          <p:cNvSpPr>
            <a:spLocks noGrp="1"/>
          </p:cNvSpPr>
          <p:nvPr>
            <p:ph type="sldNum" sz="quarter" idx="4"/>
          </p:nvPr>
        </p:nvSpPr>
        <p:spPr>
          <a:xfrm>
            <a:off x="11329416" y="6240290"/>
            <a:ext cx="491109"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dirty="0"/>
              <a:t> </a:t>
            </a:r>
          </a:p>
        </p:txBody>
      </p:sp>
    </p:spTree>
    <p:extLst>
      <p:ext uri="{BB962C8B-B14F-4D97-AF65-F5344CB8AC3E}">
        <p14:creationId xmlns:p14="http://schemas.microsoft.com/office/powerpoint/2010/main" val="41266161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ull page image">
    <p:bg>
      <p:bgPr>
        <a:solidFill>
          <a:schemeClr val="bg1"/>
        </a:solidFill>
        <a:effectLst/>
      </p:bgPr>
    </p:bg>
    <p:spTree>
      <p:nvGrpSpPr>
        <p:cNvPr id="1" name=""/>
        <p:cNvGrpSpPr/>
        <p:nvPr/>
      </p:nvGrpSpPr>
      <p:grpSpPr>
        <a:xfrm>
          <a:off x="0" y="0"/>
          <a:ext cx="0" cy="0"/>
          <a:chOff x="0" y="0"/>
          <a:chExt cx="0" cy="0"/>
        </a:xfrm>
      </p:grpSpPr>
      <p:sp>
        <p:nvSpPr>
          <p:cNvPr id="6" name="Image">
            <a:extLst>
              <a:ext uri="{FF2B5EF4-FFF2-40B4-BE49-F238E27FC236}">
                <a16:creationId xmlns:a16="http://schemas.microsoft.com/office/drawing/2014/main" id="{0088D9D9-CB9E-2F46-A0E3-379EAB621619}"/>
              </a:ext>
            </a:extLst>
          </p:cNvPr>
          <p:cNvSpPr>
            <a:spLocks noGrp="1"/>
          </p:cNvSpPr>
          <p:nvPr>
            <p:ph type="pic" sz="quarter" idx="11"/>
          </p:nvPr>
        </p:nvSpPr>
        <p:spPr>
          <a:xfrm>
            <a:off x="-8467" y="0"/>
            <a:ext cx="12200467" cy="6858000"/>
          </a:xfrm>
        </p:spPr>
        <p:txBody>
          <a:bodyPr/>
          <a:lstStyle>
            <a:lvl1pPr marL="0" indent="0">
              <a:buNone/>
              <a:defRPr/>
            </a:lvl1pPr>
          </a:lstStyle>
          <a:p>
            <a:r>
              <a:rPr lang="en-GB"/>
              <a:t>Click icon to add picture</a:t>
            </a:r>
            <a:endParaRPr lang="en-US" dirty="0"/>
          </a:p>
        </p:txBody>
      </p:sp>
      <p:sp>
        <p:nvSpPr>
          <p:cNvPr id="2" name="Title">
            <a:extLst>
              <a:ext uri="{FF2B5EF4-FFF2-40B4-BE49-F238E27FC236}">
                <a16:creationId xmlns:a16="http://schemas.microsoft.com/office/drawing/2014/main" id="{40B63317-583C-1210-C216-A793603C7F9C}"/>
              </a:ext>
            </a:extLst>
          </p:cNvPr>
          <p:cNvSpPr>
            <a:spLocks noGrp="1"/>
          </p:cNvSpPr>
          <p:nvPr>
            <p:ph type="ctrTitle" hasCustomPrompt="1"/>
          </p:nvPr>
        </p:nvSpPr>
        <p:spPr>
          <a:xfrm>
            <a:off x="379567" y="542763"/>
            <a:ext cx="11404446" cy="677763"/>
          </a:xfrm>
        </p:spPr>
        <p:txBody>
          <a:bodyPr anchor="t" anchorCtr="0"/>
          <a:lstStyle>
            <a:lvl1pPr algn="l">
              <a:defRPr sz="3800">
                <a:solidFill>
                  <a:schemeClr val="tx1"/>
                </a:solidFill>
              </a:defRPr>
            </a:lvl1pPr>
          </a:lstStyle>
          <a:p>
            <a:r>
              <a:rPr lang="en-GB" noProof="0" dirty="0"/>
              <a:t>Add title — optional</a:t>
            </a:r>
          </a:p>
        </p:txBody>
      </p:sp>
      <p:sp>
        <p:nvSpPr>
          <p:cNvPr id="8" name="Text Placeholder 18">
            <a:extLst>
              <a:ext uri="{FF2B5EF4-FFF2-40B4-BE49-F238E27FC236}">
                <a16:creationId xmlns:a16="http://schemas.microsoft.com/office/drawing/2014/main" id="{0749EDF1-059C-9A40-B130-E44DC6AFABB5}"/>
              </a:ext>
            </a:extLst>
          </p:cNvPr>
          <p:cNvSpPr>
            <a:spLocks noGrp="1"/>
          </p:cNvSpPr>
          <p:nvPr>
            <p:ph type="body" sz="quarter" idx="4294967295" hasCustomPrompt="1"/>
          </p:nvPr>
        </p:nvSpPr>
        <p:spPr>
          <a:xfrm rot="5400000">
            <a:off x="8504869" y="3170869"/>
            <a:ext cx="6858000" cy="516262"/>
          </a:xfrm>
          <a:solidFill>
            <a:schemeClr val="bg1"/>
          </a:solidFill>
        </p:spPr>
        <p:txBody>
          <a:bodyPr anchor="ctr"/>
          <a:lstStyle/>
          <a:p>
            <a:pPr marL="432000" lvl="1" indent="0">
              <a:buNone/>
            </a:pPr>
            <a:r>
              <a:rPr lang="en-US" sz="1200" dirty="0"/>
              <a:t>[Image credit goes here]</a:t>
            </a:r>
          </a:p>
        </p:txBody>
      </p:sp>
    </p:spTree>
    <p:extLst>
      <p:ext uri="{BB962C8B-B14F-4D97-AF65-F5344CB8AC3E}">
        <p14:creationId xmlns:p14="http://schemas.microsoft.com/office/powerpoint/2010/main" val="41692979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d – thank you and contact details">
    <p:bg>
      <p:bgPr>
        <a:solidFill>
          <a:schemeClr val="tx1"/>
        </a:solidFill>
        <a:effectLst/>
      </p:bgPr>
    </p:bg>
    <p:spTree>
      <p:nvGrpSpPr>
        <p:cNvPr id="1" name=""/>
        <p:cNvGrpSpPr/>
        <p:nvPr/>
      </p:nvGrpSpPr>
      <p:grpSpPr>
        <a:xfrm>
          <a:off x="0" y="0"/>
          <a:ext cx="0" cy="0"/>
          <a:chOff x="0" y="0"/>
          <a:chExt cx="0" cy="0"/>
        </a:xfrm>
      </p:grpSpPr>
      <p:sp>
        <p:nvSpPr>
          <p:cNvPr id="10" name="Thank you">
            <a:extLst>
              <a:ext uri="{FF2B5EF4-FFF2-40B4-BE49-F238E27FC236}">
                <a16:creationId xmlns:a16="http://schemas.microsoft.com/office/drawing/2014/main" id="{7AA1D43C-71F1-9D4B-BD31-C7E5E8F2A5DD}"/>
              </a:ext>
            </a:extLst>
          </p:cNvPr>
          <p:cNvSpPr>
            <a:spLocks noGrp="1"/>
          </p:cNvSpPr>
          <p:nvPr>
            <p:ph type="title" hasCustomPrompt="1"/>
          </p:nvPr>
        </p:nvSpPr>
        <p:spPr>
          <a:xfrm>
            <a:off x="381635" y="3150966"/>
            <a:ext cx="2699188" cy="843197"/>
          </a:xfrm>
          <a:prstGeom prst="rect">
            <a:avLst/>
          </a:prstGeom>
        </p:spPr>
        <p:txBody>
          <a:bodyPr vert="horz" lIns="0" tIns="0" rIns="0" bIns="0" rtlCol="0" anchor="ctr" anchorCtr="0">
            <a:noAutofit/>
          </a:bodyPr>
          <a:lstStyle>
            <a:lvl1pPr>
              <a:defRPr>
                <a:solidFill>
                  <a:schemeClr val="bg1"/>
                </a:solidFill>
              </a:defRPr>
            </a:lvl1pPr>
          </a:lstStyle>
          <a:p>
            <a:r>
              <a:rPr lang="en-GB" noProof="0" dirty="0"/>
              <a:t>Thank you</a:t>
            </a:r>
            <a:endParaRPr lang="en-GB" dirty="0"/>
          </a:p>
        </p:txBody>
      </p:sp>
      <p:cxnSp>
        <p:nvCxnSpPr>
          <p:cNvPr id="4" name="Divider line">
            <a:extLst>
              <a:ext uri="{FF2B5EF4-FFF2-40B4-BE49-F238E27FC236}">
                <a16:creationId xmlns:a16="http://schemas.microsoft.com/office/drawing/2014/main" id="{B84AE295-D469-60FB-CC81-926A33C6FACF}"/>
              </a:ext>
              <a:ext uri="{C183D7F6-B498-43B3-948B-1728B52AA6E4}">
                <adec:decorative xmlns:adec="http://schemas.microsoft.com/office/drawing/2017/decorative" val="1"/>
              </a:ext>
            </a:extLst>
          </p:cNvPr>
          <p:cNvCxnSpPr>
            <a:cxnSpLocks/>
          </p:cNvCxnSpPr>
          <p:nvPr userDrawn="1"/>
        </p:nvCxnSpPr>
        <p:spPr>
          <a:xfrm>
            <a:off x="371475" y="6097460"/>
            <a:ext cx="11449050" cy="0"/>
          </a:xfrm>
          <a:prstGeom prst="line">
            <a:avLst/>
          </a:prstGeom>
          <a:ln w="6350">
            <a:solidFill>
              <a:schemeClr val="bg1"/>
            </a:solidFill>
            <a:round/>
          </a:ln>
          <a:effectLst/>
        </p:spPr>
        <p:style>
          <a:lnRef idx="2">
            <a:schemeClr val="accent1"/>
          </a:lnRef>
          <a:fillRef idx="0">
            <a:schemeClr val="accent1"/>
          </a:fillRef>
          <a:effectRef idx="1">
            <a:schemeClr val="accent1"/>
          </a:effectRef>
          <a:fontRef idx="minor">
            <a:schemeClr val="tx1"/>
          </a:fontRef>
        </p:style>
      </p:cxnSp>
      <p:pic>
        <p:nvPicPr>
          <p:cNvPr id="6" name="UAL logo" descr="University of the Arts London logo">
            <a:extLst>
              <a:ext uri="{FF2B5EF4-FFF2-40B4-BE49-F238E27FC236}">
                <a16:creationId xmlns:a16="http://schemas.microsoft.com/office/drawing/2014/main" id="{4D07CD44-10E2-1240-BE83-C234E530DAE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620" t="13989" r="49207"/>
          <a:stretch/>
        </p:blipFill>
        <p:spPr>
          <a:xfrm>
            <a:off x="371475" y="6300572"/>
            <a:ext cx="428625" cy="205003"/>
          </a:xfrm>
          <a:prstGeom prst="rect">
            <a:avLst/>
          </a:prstGeom>
        </p:spPr>
      </p:pic>
      <p:sp>
        <p:nvSpPr>
          <p:cNvPr id="12" name="URL">
            <a:extLst>
              <a:ext uri="{FF2B5EF4-FFF2-40B4-BE49-F238E27FC236}">
                <a16:creationId xmlns:a16="http://schemas.microsoft.com/office/drawing/2014/main" id="{CE6882B2-221E-724F-B8AA-2F0E5363E18D}"/>
              </a:ext>
            </a:extLst>
          </p:cNvPr>
          <p:cNvSpPr txBox="1"/>
          <p:nvPr userDrawn="1"/>
        </p:nvSpPr>
        <p:spPr>
          <a:xfrm>
            <a:off x="9120188" y="5636541"/>
            <a:ext cx="2700337" cy="515933"/>
          </a:xfrm>
          <a:prstGeom prst="rect">
            <a:avLst/>
          </a:prstGeom>
          <a:noFill/>
        </p:spPr>
        <p:txBody>
          <a:bodyPr wrap="square" lIns="0" tIns="0" rIns="0" bIns="0" rtlCol="0" anchor="t" anchorCtr="0">
            <a:noAutofit/>
          </a:bodyPr>
          <a:lstStyle/>
          <a:p>
            <a:pPr algn="r"/>
            <a:r>
              <a:rPr lang="en-US" sz="2400" b="1" dirty="0" err="1">
                <a:solidFill>
                  <a:schemeClr val="bg1"/>
                </a:solidFill>
              </a:rPr>
              <a:t>arts.ac.uk</a:t>
            </a:r>
            <a:endParaRPr lang="en-US" sz="2400" b="1" dirty="0">
              <a:solidFill>
                <a:schemeClr val="bg1"/>
              </a:solidFill>
            </a:endParaRPr>
          </a:p>
        </p:txBody>
      </p:sp>
    </p:spTree>
    <p:extLst>
      <p:ext uri="{BB962C8B-B14F-4D97-AF65-F5344CB8AC3E}">
        <p14:creationId xmlns:p14="http://schemas.microsoft.com/office/powerpoint/2010/main" val="3608515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slide – dark grey">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5" name="Chapter heading">
            <a:extLst>
              <a:ext uri="{FF2B5EF4-FFF2-40B4-BE49-F238E27FC236}">
                <a16:creationId xmlns:a16="http://schemas.microsoft.com/office/drawing/2014/main" id="{A7DB353C-DCFB-A34A-8DF1-AD024339FD9F}"/>
              </a:ext>
            </a:extLst>
          </p:cNvPr>
          <p:cNvSpPr>
            <a:spLocks noGrp="1"/>
          </p:cNvSpPr>
          <p:nvPr>
            <p:ph type="body" sz="quarter" idx="13" hasCustomPrompt="1"/>
          </p:nvPr>
        </p:nvSpPr>
        <p:spPr>
          <a:xfrm>
            <a:off x="371475" y="199135"/>
            <a:ext cx="11449050" cy="280988"/>
          </a:xfrm>
        </p:spPr>
        <p:txBody>
          <a:bodyPr/>
          <a:lstStyle>
            <a:lvl1pPr marL="0" indent="0">
              <a:buNone/>
              <a:defRPr sz="1400" b="1">
                <a:solidFill>
                  <a:schemeClr val="bg1"/>
                </a:solidFill>
              </a:defRPr>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dirty="0"/>
              <a:t>Optional chapter heading </a:t>
            </a:r>
          </a:p>
        </p:txBody>
      </p:sp>
      <p:sp>
        <p:nvSpPr>
          <p:cNvPr id="8" name="Title">
            <a:extLst>
              <a:ext uri="{FF2B5EF4-FFF2-40B4-BE49-F238E27FC236}">
                <a16:creationId xmlns:a16="http://schemas.microsoft.com/office/drawing/2014/main" id="{F92047F7-4CA0-5744-9AC1-E8B42A808F7D}"/>
              </a:ext>
            </a:extLst>
          </p:cNvPr>
          <p:cNvSpPr>
            <a:spLocks noGrp="1"/>
          </p:cNvSpPr>
          <p:nvPr>
            <p:ph type="title" hasCustomPrompt="1"/>
          </p:nvPr>
        </p:nvSpPr>
        <p:spPr>
          <a:xfrm>
            <a:off x="376092" y="1520826"/>
            <a:ext cx="8528196" cy="4392611"/>
          </a:xfrm>
          <a:prstGeom prst="rect">
            <a:avLst/>
          </a:prstGeom>
        </p:spPr>
        <p:txBody>
          <a:bodyPr vert="horz" lIns="0" tIns="0" rIns="0" bIns="0" rtlCol="0" anchor="ctr" anchorCtr="0">
            <a:noAutofit/>
          </a:bodyPr>
          <a:lstStyle>
            <a:lvl1pPr>
              <a:defRPr>
                <a:solidFill>
                  <a:schemeClr val="bg1"/>
                </a:solidFill>
              </a:defRPr>
            </a:lvl1pPr>
          </a:lstStyle>
          <a:p>
            <a:r>
              <a:rPr lang="en-GB" noProof="0" dirty="0"/>
              <a:t>Add introduction text, </a:t>
            </a:r>
            <a:br>
              <a:rPr lang="en-GB" noProof="0" dirty="0"/>
            </a:br>
            <a:r>
              <a:rPr lang="en-GB" noProof="0" dirty="0"/>
              <a:t>chapter break or statement</a:t>
            </a:r>
            <a:endParaRPr lang="en-GB" dirty="0"/>
          </a:p>
        </p:txBody>
      </p:sp>
      <p:cxnSp>
        <p:nvCxnSpPr>
          <p:cNvPr id="7" name="Divider line">
            <a:extLst>
              <a:ext uri="{FF2B5EF4-FFF2-40B4-BE49-F238E27FC236}">
                <a16:creationId xmlns:a16="http://schemas.microsoft.com/office/drawing/2014/main" id="{87638687-87A6-6F46-AAD1-EA4CFA931544}"/>
              </a:ext>
              <a:ext uri="{C183D7F6-B498-43B3-948B-1728B52AA6E4}">
                <adec:decorative xmlns:adec="http://schemas.microsoft.com/office/drawing/2017/decorative" val="1"/>
              </a:ext>
            </a:extLst>
          </p:cNvPr>
          <p:cNvCxnSpPr>
            <a:cxnSpLocks/>
          </p:cNvCxnSpPr>
          <p:nvPr userDrawn="1"/>
        </p:nvCxnSpPr>
        <p:spPr>
          <a:xfrm>
            <a:off x="371475" y="6097460"/>
            <a:ext cx="11449050" cy="0"/>
          </a:xfrm>
          <a:prstGeom prst="line">
            <a:avLst/>
          </a:prstGeom>
          <a:ln w="6350">
            <a:solidFill>
              <a:schemeClr val="bg1"/>
            </a:solidFill>
            <a:round/>
          </a:ln>
          <a:effectLst/>
        </p:spPr>
        <p:style>
          <a:lnRef idx="2">
            <a:schemeClr val="accent1"/>
          </a:lnRef>
          <a:fillRef idx="0">
            <a:schemeClr val="accent1"/>
          </a:fillRef>
          <a:effectRef idx="1">
            <a:schemeClr val="accent1"/>
          </a:effectRef>
          <a:fontRef idx="minor">
            <a:schemeClr val="tx1"/>
          </a:fontRef>
        </p:style>
      </p:cxnSp>
      <p:pic>
        <p:nvPicPr>
          <p:cNvPr id="2" name="UAL logo" descr="University of the Arts London logo">
            <a:extLst>
              <a:ext uri="{FF2B5EF4-FFF2-40B4-BE49-F238E27FC236}">
                <a16:creationId xmlns:a16="http://schemas.microsoft.com/office/drawing/2014/main" id="{71536F1B-5E84-55AD-D347-94CCCB3AFD4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620" t="13989" r="49207"/>
          <a:stretch/>
        </p:blipFill>
        <p:spPr>
          <a:xfrm>
            <a:off x="371475" y="6300572"/>
            <a:ext cx="428625" cy="205003"/>
          </a:xfrm>
          <a:prstGeom prst="rect">
            <a:avLst/>
          </a:prstGeom>
        </p:spPr>
      </p:pic>
      <p:sp>
        <p:nvSpPr>
          <p:cNvPr id="4" name="Footer">
            <a:extLst>
              <a:ext uri="{FF2B5EF4-FFF2-40B4-BE49-F238E27FC236}">
                <a16:creationId xmlns:a16="http://schemas.microsoft.com/office/drawing/2014/main" id="{BEA4B387-A0DF-80FC-33F8-9C11A3078AC5}"/>
              </a:ext>
            </a:extLst>
          </p:cNvPr>
          <p:cNvSpPr>
            <a:spLocks noGrp="1"/>
          </p:cNvSpPr>
          <p:nvPr>
            <p:ph type="ftr" sz="quarter" idx="3"/>
          </p:nvPr>
        </p:nvSpPr>
        <p:spPr>
          <a:xfrm>
            <a:off x="2316163" y="6240290"/>
            <a:ext cx="9013253" cy="365125"/>
          </a:xfrm>
          <a:prstGeom prst="rect">
            <a:avLst/>
          </a:prstGeom>
        </p:spPr>
        <p:txBody>
          <a:bodyPr vert="horz" lIns="0" tIns="0" rIns="0" bIns="0" rtlCol="0" anchor="ctr"/>
          <a:lstStyle>
            <a:lvl1pPr algn="l">
              <a:defRPr sz="1200">
                <a:solidFill>
                  <a:schemeClr val="bg1"/>
                </a:solidFill>
              </a:defRPr>
            </a:lvl1pPr>
          </a:lstStyle>
          <a:p>
            <a:pPr algn="r"/>
            <a:r>
              <a:rPr lang="en-GB"/>
              <a:t>Decolonising: An Introduction</a:t>
            </a:r>
            <a:endParaRPr lang="en-GB" dirty="0"/>
          </a:p>
        </p:txBody>
      </p:sp>
      <p:sp>
        <p:nvSpPr>
          <p:cNvPr id="3" name="Slide number">
            <a:extLst>
              <a:ext uri="{FF2B5EF4-FFF2-40B4-BE49-F238E27FC236}">
                <a16:creationId xmlns:a16="http://schemas.microsoft.com/office/drawing/2014/main" id="{8F6729EB-7A59-3292-B404-D37F8BC9D79C}"/>
              </a:ext>
            </a:extLst>
          </p:cNvPr>
          <p:cNvSpPr>
            <a:spLocks noGrp="1"/>
          </p:cNvSpPr>
          <p:nvPr>
            <p:ph type="sldNum" sz="quarter" idx="4"/>
          </p:nvPr>
        </p:nvSpPr>
        <p:spPr>
          <a:xfrm>
            <a:off x="11329416" y="6240290"/>
            <a:ext cx="491109" cy="365125"/>
          </a:xfrm>
          <a:prstGeom prst="rect">
            <a:avLst/>
          </a:prstGeom>
        </p:spPr>
        <p:txBody>
          <a:bodyPr vert="horz" lIns="0" tIns="0" rIns="0" bIns="0" rtlCol="0" anchor="ctr"/>
          <a:lstStyle>
            <a:lvl1pPr algn="r">
              <a:defRPr sz="1200">
                <a:solidFill>
                  <a:schemeClr val="bg1"/>
                </a:solidFill>
              </a:defRPr>
            </a:lvl1pPr>
          </a:lstStyle>
          <a:p>
            <a:fld id="{2CC19541-5F6E-2C4C-BF21-196C1C8E2E31}" type="slidenum">
              <a:rPr lang="en-GB" smtClean="0"/>
              <a:pPr/>
              <a:t>‹#›</a:t>
            </a:fld>
            <a:r>
              <a:rPr lang="en-GB"/>
              <a:t> </a:t>
            </a:r>
            <a:endParaRPr lang="en-GB" dirty="0"/>
          </a:p>
        </p:txBody>
      </p:sp>
    </p:spTree>
    <p:extLst>
      <p:ext uri="{BB962C8B-B14F-4D97-AF65-F5344CB8AC3E}">
        <p14:creationId xmlns:p14="http://schemas.microsoft.com/office/powerpoint/2010/main" val="1513935384"/>
      </p:ext>
    </p:extLst>
  </p:cSld>
  <p:clrMapOvr>
    <a:masterClrMapping/>
  </p:clrMapOvr>
  <p:extLst>
    <p:ext uri="{DCECCB84-F9BA-43D5-87BE-67443E8EF086}">
      <p15:sldGuideLst xmlns:p15="http://schemas.microsoft.com/office/powerpoint/2012/main">
        <p15:guide id="1" pos="234" userDrawn="1">
          <p15:clr>
            <a:srgbClr val="F26B43"/>
          </p15:clr>
        </p15:guide>
        <p15:guide id="2" orient="horz" pos="4088" userDrawn="1">
          <p15:clr>
            <a:srgbClr val="F26B43"/>
          </p15:clr>
        </p15:guide>
        <p15:guide id="3" pos="7446" userDrawn="1">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Introduction slide – dark grey">
    <p:bg>
      <p:bgPr>
        <a:solidFill>
          <a:schemeClr val="tx1"/>
        </a:solidFill>
        <a:effectLst/>
      </p:bgPr>
    </p:bg>
    <p:spTree>
      <p:nvGrpSpPr>
        <p:cNvPr id="1" name=""/>
        <p:cNvGrpSpPr/>
        <p:nvPr/>
      </p:nvGrpSpPr>
      <p:grpSpPr>
        <a:xfrm>
          <a:off x="0" y="0"/>
          <a:ext cx="0" cy="0"/>
          <a:chOff x="0" y="0"/>
          <a:chExt cx="0" cy="0"/>
        </a:xfrm>
      </p:grpSpPr>
      <p:sp>
        <p:nvSpPr>
          <p:cNvPr id="11" name="Chapter heading">
            <a:extLst>
              <a:ext uri="{FF2B5EF4-FFF2-40B4-BE49-F238E27FC236}">
                <a16:creationId xmlns:a16="http://schemas.microsoft.com/office/drawing/2014/main" id="{8168ACEA-24C4-8C5E-7FB6-EF8E8F6E381C}"/>
              </a:ext>
            </a:extLst>
          </p:cNvPr>
          <p:cNvSpPr>
            <a:spLocks noGrp="1"/>
          </p:cNvSpPr>
          <p:nvPr>
            <p:ph type="body" sz="quarter" idx="13" hasCustomPrompt="1"/>
          </p:nvPr>
        </p:nvSpPr>
        <p:spPr>
          <a:xfrm>
            <a:off x="379567" y="193198"/>
            <a:ext cx="11404446" cy="280988"/>
          </a:xfrm>
        </p:spPr>
        <p:txBody>
          <a:bodyPr/>
          <a:lstStyle>
            <a:lvl1pPr marL="0" indent="0">
              <a:buNone/>
              <a:defRPr sz="1400" b="1">
                <a:solidFill>
                  <a:schemeClr val="bg1"/>
                </a:solidFill>
              </a:defRPr>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dirty="0"/>
              <a:t>Optional chapter heading </a:t>
            </a:r>
          </a:p>
        </p:txBody>
      </p:sp>
      <p:sp>
        <p:nvSpPr>
          <p:cNvPr id="10" name="Title">
            <a:extLst>
              <a:ext uri="{FF2B5EF4-FFF2-40B4-BE49-F238E27FC236}">
                <a16:creationId xmlns:a16="http://schemas.microsoft.com/office/drawing/2014/main" id="{477B9B89-040C-0029-2EF6-ADA1B35F3D67}"/>
              </a:ext>
            </a:extLst>
          </p:cNvPr>
          <p:cNvSpPr>
            <a:spLocks noGrp="1"/>
          </p:cNvSpPr>
          <p:nvPr>
            <p:ph type="ctrTitle" hasCustomPrompt="1"/>
          </p:nvPr>
        </p:nvSpPr>
        <p:spPr>
          <a:xfrm>
            <a:off x="379567" y="545306"/>
            <a:ext cx="11404446" cy="551974"/>
          </a:xfrm>
        </p:spPr>
        <p:txBody>
          <a:bodyPr anchor="t" anchorCtr="0"/>
          <a:lstStyle>
            <a:lvl1pPr algn="l">
              <a:defRPr sz="3800">
                <a:solidFill>
                  <a:schemeClr val="bg1"/>
                </a:solidFill>
              </a:defRPr>
            </a:lvl1pPr>
          </a:lstStyle>
          <a:p>
            <a:r>
              <a:rPr lang="en-GB" noProof="0" dirty="0"/>
              <a:t>Add title</a:t>
            </a:r>
            <a:br>
              <a:rPr lang="en-GB" noProof="0" dirty="0"/>
            </a:br>
            <a:endParaRPr lang="en-GB" noProof="0" dirty="0"/>
          </a:p>
        </p:txBody>
      </p:sp>
      <p:cxnSp>
        <p:nvCxnSpPr>
          <p:cNvPr id="7" name="Divider line">
            <a:extLst>
              <a:ext uri="{FF2B5EF4-FFF2-40B4-BE49-F238E27FC236}">
                <a16:creationId xmlns:a16="http://schemas.microsoft.com/office/drawing/2014/main" id="{87638687-87A6-6F46-AAD1-EA4CFA931544}"/>
              </a:ext>
              <a:ext uri="{C183D7F6-B498-43B3-948B-1728B52AA6E4}">
                <adec:decorative xmlns:adec="http://schemas.microsoft.com/office/drawing/2017/decorative" val="1"/>
              </a:ext>
            </a:extLst>
          </p:cNvPr>
          <p:cNvCxnSpPr>
            <a:cxnSpLocks/>
          </p:cNvCxnSpPr>
          <p:nvPr userDrawn="1"/>
        </p:nvCxnSpPr>
        <p:spPr>
          <a:xfrm>
            <a:off x="371475" y="6097460"/>
            <a:ext cx="11449050" cy="0"/>
          </a:xfrm>
          <a:prstGeom prst="line">
            <a:avLst/>
          </a:prstGeom>
          <a:ln w="6350">
            <a:solidFill>
              <a:schemeClr val="bg1"/>
            </a:solidFill>
            <a:round/>
          </a:ln>
          <a:effectLst/>
        </p:spPr>
        <p:style>
          <a:lnRef idx="2">
            <a:schemeClr val="accent1"/>
          </a:lnRef>
          <a:fillRef idx="0">
            <a:schemeClr val="accent1"/>
          </a:fillRef>
          <a:effectRef idx="1">
            <a:schemeClr val="accent1"/>
          </a:effectRef>
          <a:fontRef idx="minor">
            <a:schemeClr val="tx1"/>
          </a:fontRef>
        </p:style>
      </p:cxnSp>
      <p:pic>
        <p:nvPicPr>
          <p:cNvPr id="8" name="UAL logo" descr="University of the Arts London logo">
            <a:extLst>
              <a:ext uri="{FF2B5EF4-FFF2-40B4-BE49-F238E27FC236}">
                <a16:creationId xmlns:a16="http://schemas.microsoft.com/office/drawing/2014/main" id="{E62482E8-8EA6-D64C-A9D1-1089085916C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620" t="13989" r="49207"/>
          <a:stretch/>
        </p:blipFill>
        <p:spPr>
          <a:xfrm>
            <a:off x="371475" y="6300572"/>
            <a:ext cx="428625" cy="205003"/>
          </a:xfrm>
          <a:prstGeom prst="rect">
            <a:avLst/>
          </a:prstGeom>
        </p:spPr>
      </p:pic>
      <p:sp>
        <p:nvSpPr>
          <p:cNvPr id="4" name="Footer">
            <a:extLst>
              <a:ext uri="{FF2B5EF4-FFF2-40B4-BE49-F238E27FC236}">
                <a16:creationId xmlns:a16="http://schemas.microsoft.com/office/drawing/2014/main" id="{BEA4B387-A0DF-80FC-33F8-9C11A3078AC5}"/>
              </a:ext>
            </a:extLst>
          </p:cNvPr>
          <p:cNvSpPr>
            <a:spLocks noGrp="1"/>
          </p:cNvSpPr>
          <p:nvPr>
            <p:ph type="ftr" sz="quarter" idx="3"/>
          </p:nvPr>
        </p:nvSpPr>
        <p:spPr>
          <a:xfrm>
            <a:off x="2316163" y="6240290"/>
            <a:ext cx="9013253" cy="365125"/>
          </a:xfrm>
          <a:prstGeom prst="rect">
            <a:avLst/>
          </a:prstGeom>
        </p:spPr>
        <p:txBody>
          <a:bodyPr vert="horz" lIns="0" tIns="0" rIns="0" bIns="0" rtlCol="0" anchor="ctr"/>
          <a:lstStyle>
            <a:lvl1pPr algn="l">
              <a:defRPr sz="1200">
                <a:solidFill>
                  <a:schemeClr val="bg1"/>
                </a:solidFill>
              </a:defRPr>
            </a:lvl1pPr>
          </a:lstStyle>
          <a:p>
            <a:pPr algn="r"/>
            <a:r>
              <a:rPr lang="en-GB"/>
              <a:t>Decolonising: An Introduction</a:t>
            </a:r>
            <a:endParaRPr lang="en-GB" dirty="0"/>
          </a:p>
        </p:txBody>
      </p:sp>
      <p:sp>
        <p:nvSpPr>
          <p:cNvPr id="3" name="Slide number">
            <a:extLst>
              <a:ext uri="{FF2B5EF4-FFF2-40B4-BE49-F238E27FC236}">
                <a16:creationId xmlns:a16="http://schemas.microsoft.com/office/drawing/2014/main" id="{8F6729EB-7A59-3292-B404-D37F8BC9D79C}"/>
              </a:ext>
            </a:extLst>
          </p:cNvPr>
          <p:cNvSpPr>
            <a:spLocks noGrp="1"/>
          </p:cNvSpPr>
          <p:nvPr>
            <p:ph type="sldNum" sz="quarter" idx="4"/>
          </p:nvPr>
        </p:nvSpPr>
        <p:spPr>
          <a:xfrm>
            <a:off x="11329416" y="6240290"/>
            <a:ext cx="491109" cy="365125"/>
          </a:xfrm>
          <a:prstGeom prst="rect">
            <a:avLst/>
          </a:prstGeom>
        </p:spPr>
        <p:txBody>
          <a:bodyPr vert="horz" lIns="0" tIns="0" rIns="0" bIns="0" rtlCol="0" anchor="ctr"/>
          <a:lstStyle>
            <a:lvl1pPr algn="r">
              <a:defRPr sz="1200">
                <a:solidFill>
                  <a:schemeClr val="bg1"/>
                </a:solidFill>
              </a:defRPr>
            </a:lvl1pPr>
          </a:lstStyle>
          <a:p>
            <a:fld id="{2CC19541-5F6E-2C4C-BF21-196C1C8E2E31}" type="slidenum">
              <a:rPr lang="en-GB" smtClean="0"/>
              <a:pPr/>
              <a:t>‹#›</a:t>
            </a:fld>
            <a:r>
              <a:rPr lang="en-GB"/>
              <a:t> </a:t>
            </a:r>
            <a:endParaRPr lang="en-GB" dirty="0"/>
          </a:p>
        </p:txBody>
      </p:sp>
    </p:spTree>
    <p:extLst>
      <p:ext uri="{BB962C8B-B14F-4D97-AF65-F5344CB8AC3E}">
        <p14:creationId xmlns:p14="http://schemas.microsoft.com/office/powerpoint/2010/main" val="394909354"/>
      </p:ext>
    </p:extLst>
  </p:cSld>
  <p:clrMapOvr>
    <a:masterClrMapping/>
  </p:clrMapOvr>
  <p:extLst>
    <p:ext uri="{DCECCB84-F9BA-43D5-87BE-67443E8EF086}">
      <p15:sldGuideLst xmlns:p15="http://schemas.microsoft.com/office/powerpoint/2012/main">
        <p15:guide id="1" pos="234" userDrawn="1">
          <p15:clr>
            <a:srgbClr val="F26B43"/>
          </p15:clr>
        </p15:guide>
        <p15:guide id="2" orient="horz" pos="4088" userDrawn="1">
          <p15:clr>
            <a:srgbClr val="F26B43"/>
          </p15:clr>
        </p15:guide>
        <p15:guide id="3" pos="7446" userDrawn="1">
          <p15:clr>
            <a:srgbClr val="F26B43"/>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tion slide – light grey">
    <p:bg>
      <p:bgPr>
        <a:solidFill>
          <a:schemeClr val="bg1">
            <a:lumMod val="95000"/>
          </a:schemeClr>
        </a:solidFill>
        <a:effectLst/>
      </p:bgPr>
    </p:bg>
    <p:spTree>
      <p:nvGrpSpPr>
        <p:cNvPr id="1" name=""/>
        <p:cNvGrpSpPr/>
        <p:nvPr/>
      </p:nvGrpSpPr>
      <p:grpSpPr>
        <a:xfrm>
          <a:off x="0" y="0"/>
          <a:ext cx="0" cy="0"/>
          <a:chOff x="0" y="0"/>
          <a:chExt cx="0" cy="0"/>
        </a:xfrm>
      </p:grpSpPr>
      <p:sp>
        <p:nvSpPr>
          <p:cNvPr id="5" name="Chapter heading">
            <a:extLst>
              <a:ext uri="{FF2B5EF4-FFF2-40B4-BE49-F238E27FC236}">
                <a16:creationId xmlns:a16="http://schemas.microsoft.com/office/drawing/2014/main" id="{A7DB353C-DCFB-A34A-8DF1-AD024339FD9F}"/>
              </a:ext>
            </a:extLst>
          </p:cNvPr>
          <p:cNvSpPr>
            <a:spLocks noGrp="1"/>
          </p:cNvSpPr>
          <p:nvPr>
            <p:ph type="body" sz="quarter" idx="13" hasCustomPrompt="1"/>
          </p:nvPr>
        </p:nvSpPr>
        <p:spPr>
          <a:xfrm>
            <a:off x="379567" y="193198"/>
            <a:ext cx="11440958"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a:t>Optional chapter heading </a:t>
            </a:r>
          </a:p>
        </p:txBody>
      </p:sp>
      <p:sp>
        <p:nvSpPr>
          <p:cNvPr id="8" name="Title">
            <a:extLst>
              <a:ext uri="{FF2B5EF4-FFF2-40B4-BE49-F238E27FC236}">
                <a16:creationId xmlns:a16="http://schemas.microsoft.com/office/drawing/2014/main" id="{2ED10ED7-0D2C-2B42-B172-79A652121B24}"/>
              </a:ext>
            </a:extLst>
          </p:cNvPr>
          <p:cNvSpPr>
            <a:spLocks noGrp="1"/>
          </p:cNvSpPr>
          <p:nvPr>
            <p:ph type="title" hasCustomPrompt="1"/>
          </p:nvPr>
        </p:nvSpPr>
        <p:spPr>
          <a:xfrm>
            <a:off x="380142" y="1520825"/>
            <a:ext cx="7552596" cy="4392613"/>
          </a:xfrm>
          <a:prstGeom prst="rect">
            <a:avLst/>
          </a:prstGeom>
        </p:spPr>
        <p:txBody>
          <a:bodyPr vert="horz" lIns="0" tIns="0" rIns="0" bIns="0" rtlCol="0" anchor="ctr" anchorCtr="0">
            <a:noAutofit/>
          </a:bodyPr>
          <a:lstStyle>
            <a:lvl1pPr>
              <a:defRPr>
                <a:solidFill>
                  <a:schemeClr val="tx1"/>
                </a:solidFill>
              </a:defRPr>
            </a:lvl1pPr>
          </a:lstStyle>
          <a:p>
            <a:r>
              <a:rPr lang="en-GB" noProof="0" dirty="0"/>
              <a:t>Add introduction text, chapter break or statement</a:t>
            </a:r>
            <a:endParaRPr lang="en-GB" dirty="0"/>
          </a:p>
        </p:txBody>
      </p:sp>
      <p:cxnSp>
        <p:nvCxnSpPr>
          <p:cNvPr id="7" name="Divider line">
            <a:extLst>
              <a:ext uri="{FF2B5EF4-FFF2-40B4-BE49-F238E27FC236}">
                <a16:creationId xmlns:a16="http://schemas.microsoft.com/office/drawing/2014/main" id="{87638687-87A6-6F46-AAD1-EA4CFA931544}"/>
              </a:ext>
              <a:ext uri="{C183D7F6-B498-43B3-948B-1728B52AA6E4}">
                <adec:decorative xmlns:adec="http://schemas.microsoft.com/office/drawing/2017/decorative" val="1"/>
              </a:ext>
            </a:extLst>
          </p:cNvPr>
          <p:cNvCxnSpPr>
            <a:cxnSpLocks/>
          </p:cNvCxnSpPr>
          <p:nvPr userDrawn="1"/>
        </p:nvCxnSpPr>
        <p:spPr>
          <a:xfrm>
            <a:off x="371475" y="6092825"/>
            <a:ext cx="11440958" cy="0"/>
          </a:xfrm>
          <a:prstGeom prst="line">
            <a:avLst/>
          </a:prstGeom>
          <a:ln w="6350">
            <a:solidFill>
              <a:schemeClr val="tx1">
                <a:lumMod val="50000"/>
                <a:lumOff val="50000"/>
              </a:schemeClr>
            </a:solidFill>
            <a:round/>
          </a:ln>
          <a:effectLst/>
        </p:spPr>
        <p:style>
          <a:lnRef idx="2">
            <a:schemeClr val="accent1"/>
          </a:lnRef>
          <a:fillRef idx="0">
            <a:schemeClr val="accent1"/>
          </a:fillRef>
          <a:effectRef idx="1">
            <a:schemeClr val="accent1"/>
          </a:effectRef>
          <a:fontRef idx="minor">
            <a:schemeClr val="tx1"/>
          </a:fontRef>
        </p:style>
      </p:cxnSp>
      <p:pic>
        <p:nvPicPr>
          <p:cNvPr id="12" name="UAL logo">
            <a:extLst>
              <a:ext uri="{FF2B5EF4-FFF2-40B4-BE49-F238E27FC236}">
                <a16:creationId xmlns:a16="http://schemas.microsoft.com/office/drawing/2014/main" id="{3BFC3207-8258-8037-5D5A-8FAB2CDD5BA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1475" y="6300373"/>
            <a:ext cx="428625" cy="195677"/>
          </a:xfrm>
          <a:prstGeom prst="rect">
            <a:avLst/>
          </a:prstGeom>
        </p:spPr>
      </p:pic>
      <p:sp>
        <p:nvSpPr>
          <p:cNvPr id="3" name="Footer">
            <a:extLst>
              <a:ext uri="{FF2B5EF4-FFF2-40B4-BE49-F238E27FC236}">
                <a16:creationId xmlns:a16="http://schemas.microsoft.com/office/drawing/2014/main" id="{FD84812F-0FA7-8EAC-2769-6337CCE11E60}"/>
              </a:ext>
            </a:extLst>
          </p:cNvPr>
          <p:cNvSpPr>
            <a:spLocks noGrp="1"/>
          </p:cNvSpPr>
          <p:nvPr>
            <p:ph type="ftr" sz="quarter" idx="3"/>
          </p:nvPr>
        </p:nvSpPr>
        <p:spPr>
          <a:xfrm>
            <a:off x="2316163" y="6240290"/>
            <a:ext cx="9013253" cy="365125"/>
          </a:xfrm>
          <a:prstGeom prst="rect">
            <a:avLst/>
          </a:prstGeom>
        </p:spPr>
        <p:txBody>
          <a:bodyPr vert="horz" lIns="0" tIns="0" rIns="0" bIns="0" rtlCol="0" anchor="ctr"/>
          <a:lstStyle>
            <a:lvl1pPr algn="l">
              <a:defRPr sz="1200">
                <a:solidFill>
                  <a:schemeClr val="tx1"/>
                </a:solidFill>
              </a:defRPr>
            </a:lvl1pPr>
          </a:lstStyle>
          <a:p>
            <a:pPr algn="r"/>
            <a:r>
              <a:rPr lang="en-GB"/>
              <a:t>Decolonising: An Introduction</a:t>
            </a:r>
            <a:endParaRPr lang="en-GB" dirty="0"/>
          </a:p>
        </p:txBody>
      </p:sp>
      <p:sp>
        <p:nvSpPr>
          <p:cNvPr id="2" name="Slide number">
            <a:extLst>
              <a:ext uri="{FF2B5EF4-FFF2-40B4-BE49-F238E27FC236}">
                <a16:creationId xmlns:a16="http://schemas.microsoft.com/office/drawing/2014/main" id="{433ABB97-4722-E74D-140B-751E832F08C7}"/>
              </a:ext>
            </a:extLst>
          </p:cNvPr>
          <p:cNvSpPr>
            <a:spLocks noGrp="1"/>
          </p:cNvSpPr>
          <p:nvPr>
            <p:ph type="sldNum" sz="quarter" idx="4"/>
          </p:nvPr>
        </p:nvSpPr>
        <p:spPr>
          <a:xfrm>
            <a:off x="11329416" y="6240290"/>
            <a:ext cx="491109"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dirty="0"/>
              <a:t> </a:t>
            </a:r>
          </a:p>
        </p:txBody>
      </p:sp>
    </p:spTree>
    <p:extLst>
      <p:ext uri="{BB962C8B-B14F-4D97-AF65-F5344CB8AC3E}">
        <p14:creationId xmlns:p14="http://schemas.microsoft.com/office/powerpoint/2010/main" val="2470975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ingle column">
    <p:spTree>
      <p:nvGrpSpPr>
        <p:cNvPr id="1" name=""/>
        <p:cNvGrpSpPr/>
        <p:nvPr/>
      </p:nvGrpSpPr>
      <p:grpSpPr>
        <a:xfrm>
          <a:off x="0" y="0"/>
          <a:ext cx="0" cy="0"/>
          <a:chOff x="0" y="0"/>
          <a:chExt cx="0" cy="0"/>
        </a:xfrm>
      </p:grpSpPr>
      <p:sp>
        <p:nvSpPr>
          <p:cNvPr id="7" name="Chapter heading">
            <a:extLst>
              <a:ext uri="{FF2B5EF4-FFF2-40B4-BE49-F238E27FC236}">
                <a16:creationId xmlns:a16="http://schemas.microsoft.com/office/drawing/2014/main" id="{0BBBFFD4-563A-2FB5-0C81-B7FD7E16E88D}"/>
              </a:ext>
            </a:extLst>
          </p:cNvPr>
          <p:cNvSpPr>
            <a:spLocks noGrp="1"/>
          </p:cNvSpPr>
          <p:nvPr>
            <p:ph type="body" sz="quarter" idx="13" hasCustomPrompt="1"/>
          </p:nvPr>
        </p:nvSpPr>
        <p:spPr>
          <a:xfrm>
            <a:off x="379567" y="193198"/>
            <a:ext cx="11404446"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dirty="0"/>
              <a:t>Optional chapter heading </a:t>
            </a:r>
          </a:p>
        </p:txBody>
      </p:sp>
      <p:sp>
        <p:nvSpPr>
          <p:cNvPr id="17" name="Title">
            <a:extLst>
              <a:ext uri="{FF2B5EF4-FFF2-40B4-BE49-F238E27FC236}">
                <a16:creationId xmlns:a16="http://schemas.microsoft.com/office/drawing/2014/main" id="{C36DDD88-F5A8-0D44-B7D8-EAAB62AC4A28}"/>
              </a:ext>
            </a:extLst>
          </p:cNvPr>
          <p:cNvSpPr>
            <a:spLocks noGrp="1"/>
          </p:cNvSpPr>
          <p:nvPr>
            <p:ph type="ctrTitle" hasCustomPrompt="1"/>
          </p:nvPr>
        </p:nvSpPr>
        <p:spPr>
          <a:xfrm>
            <a:off x="379567" y="544683"/>
            <a:ext cx="11404446" cy="677763"/>
          </a:xfrm>
        </p:spPr>
        <p:txBody>
          <a:bodyPr anchor="t" anchorCtr="0"/>
          <a:lstStyle>
            <a:lvl1pPr algn="l">
              <a:defRPr sz="3800">
                <a:solidFill>
                  <a:schemeClr val="tx1"/>
                </a:solidFill>
              </a:defRPr>
            </a:lvl1pPr>
          </a:lstStyle>
          <a:p>
            <a:r>
              <a:rPr lang="en-GB" noProof="0" dirty="0"/>
              <a:t>Add title</a:t>
            </a:r>
          </a:p>
        </p:txBody>
      </p:sp>
      <p:sp>
        <p:nvSpPr>
          <p:cNvPr id="13" name="Paragraph">
            <a:extLst>
              <a:ext uri="{FF2B5EF4-FFF2-40B4-BE49-F238E27FC236}">
                <a16:creationId xmlns:a16="http://schemas.microsoft.com/office/drawing/2014/main" id="{3A4F8637-3DA0-8DF5-F166-FC5661AC6C23}"/>
              </a:ext>
            </a:extLst>
          </p:cNvPr>
          <p:cNvSpPr>
            <a:spLocks noGrp="1"/>
          </p:cNvSpPr>
          <p:nvPr>
            <p:ph type="body" sz="quarter" idx="15"/>
          </p:nvPr>
        </p:nvSpPr>
        <p:spPr>
          <a:xfrm>
            <a:off x="379567" y="1520827"/>
            <a:ext cx="8524721" cy="4392611"/>
          </a:xfrm>
        </p:spPr>
        <p:txBody>
          <a:bodyPr numCol="1" spcCol="720000"/>
          <a:lstStyle>
            <a:lvl1pPr>
              <a:defRPr/>
            </a:lvl1pPr>
            <a:lvl2pPr>
              <a:defRPr/>
            </a:lvl2pPr>
            <a:lvl3pPr>
              <a:defRPr/>
            </a:lvl3pPr>
            <a:lvl4pPr>
              <a:defRPr/>
            </a:lvl4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cxnSp>
        <p:nvCxnSpPr>
          <p:cNvPr id="9" name="Divider line">
            <a:extLst>
              <a:ext uri="{FF2B5EF4-FFF2-40B4-BE49-F238E27FC236}">
                <a16:creationId xmlns:a16="http://schemas.microsoft.com/office/drawing/2014/main" id="{C6C324F8-2447-78FE-C5DB-F86038E9031C}"/>
              </a:ext>
              <a:ext uri="{C183D7F6-B498-43B3-948B-1728B52AA6E4}">
                <adec:decorative xmlns:adec="http://schemas.microsoft.com/office/drawing/2017/decorative" val="1"/>
              </a:ext>
            </a:extLst>
          </p:cNvPr>
          <p:cNvCxnSpPr>
            <a:cxnSpLocks/>
          </p:cNvCxnSpPr>
          <p:nvPr userDrawn="1"/>
        </p:nvCxnSpPr>
        <p:spPr>
          <a:xfrm>
            <a:off x="371475" y="6092825"/>
            <a:ext cx="11440958" cy="0"/>
          </a:xfrm>
          <a:prstGeom prst="line">
            <a:avLst/>
          </a:prstGeom>
          <a:ln w="6350">
            <a:solidFill>
              <a:schemeClr val="tx1">
                <a:lumMod val="50000"/>
                <a:lumOff val="50000"/>
              </a:schemeClr>
            </a:solidFill>
            <a:round/>
          </a:ln>
          <a:effectLst/>
        </p:spPr>
        <p:style>
          <a:lnRef idx="2">
            <a:schemeClr val="accent1"/>
          </a:lnRef>
          <a:fillRef idx="0">
            <a:schemeClr val="accent1"/>
          </a:fillRef>
          <a:effectRef idx="1">
            <a:schemeClr val="accent1"/>
          </a:effectRef>
          <a:fontRef idx="minor">
            <a:schemeClr val="tx1"/>
          </a:fontRef>
        </p:style>
      </p:cxnSp>
      <p:pic>
        <p:nvPicPr>
          <p:cNvPr id="10" name="UAL logo">
            <a:extLst>
              <a:ext uri="{FF2B5EF4-FFF2-40B4-BE49-F238E27FC236}">
                <a16:creationId xmlns:a16="http://schemas.microsoft.com/office/drawing/2014/main" id="{DB46D178-070F-3C49-AD47-A49B69DE291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1475" y="6300373"/>
            <a:ext cx="428625" cy="195677"/>
          </a:xfrm>
          <a:prstGeom prst="rect">
            <a:avLst/>
          </a:prstGeom>
        </p:spPr>
      </p:pic>
      <p:sp>
        <p:nvSpPr>
          <p:cNvPr id="3" name="Footer">
            <a:extLst>
              <a:ext uri="{FF2B5EF4-FFF2-40B4-BE49-F238E27FC236}">
                <a16:creationId xmlns:a16="http://schemas.microsoft.com/office/drawing/2014/main" id="{C5C04452-DE5C-2F63-34E8-781E4C921C7F}"/>
              </a:ext>
            </a:extLst>
          </p:cNvPr>
          <p:cNvSpPr>
            <a:spLocks noGrp="1"/>
          </p:cNvSpPr>
          <p:nvPr>
            <p:ph type="ftr" sz="quarter" idx="3"/>
          </p:nvPr>
        </p:nvSpPr>
        <p:spPr>
          <a:xfrm>
            <a:off x="2316163" y="6240290"/>
            <a:ext cx="9013253" cy="365125"/>
          </a:xfrm>
          <a:prstGeom prst="rect">
            <a:avLst/>
          </a:prstGeom>
        </p:spPr>
        <p:txBody>
          <a:bodyPr vert="horz" lIns="0" tIns="0" rIns="0" bIns="0" rtlCol="0" anchor="ctr"/>
          <a:lstStyle>
            <a:lvl1pPr algn="l">
              <a:defRPr sz="1200">
                <a:solidFill>
                  <a:schemeClr val="tx1"/>
                </a:solidFill>
              </a:defRPr>
            </a:lvl1pPr>
          </a:lstStyle>
          <a:p>
            <a:pPr algn="r"/>
            <a:r>
              <a:rPr lang="en-GB"/>
              <a:t>Decolonising: An Introduction</a:t>
            </a:r>
            <a:endParaRPr lang="en-GB" dirty="0"/>
          </a:p>
        </p:txBody>
      </p:sp>
      <p:sp>
        <p:nvSpPr>
          <p:cNvPr id="2" name="Slide number">
            <a:extLst>
              <a:ext uri="{FF2B5EF4-FFF2-40B4-BE49-F238E27FC236}">
                <a16:creationId xmlns:a16="http://schemas.microsoft.com/office/drawing/2014/main" id="{51424775-42B5-D1F2-951C-56AAA3A55317}"/>
              </a:ext>
            </a:extLst>
          </p:cNvPr>
          <p:cNvSpPr>
            <a:spLocks noGrp="1"/>
          </p:cNvSpPr>
          <p:nvPr>
            <p:ph type="sldNum" sz="quarter" idx="4"/>
          </p:nvPr>
        </p:nvSpPr>
        <p:spPr>
          <a:xfrm>
            <a:off x="11329416" y="6240290"/>
            <a:ext cx="491109"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dirty="0"/>
              <a:t> </a:t>
            </a:r>
          </a:p>
        </p:txBody>
      </p:sp>
    </p:spTree>
    <p:extLst>
      <p:ext uri="{BB962C8B-B14F-4D97-AF65-F5344CB8AC3E}">
        <p14:creationId xmlns:p14="http://schemas.microsoft.com/office/powerpoint/2010/main" val="554224333"/>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
    <p:spTree>
      <p:nvGrpSpPr>
        <p:cNvPr id="1" name=""/>
        <p:cNvGrpSpPr/>
        <p:nvPr/>
      </p:nvGrpSpPr>
      <p:grpSpPr>
        <a:xfrm>
          <a:off x="0" y="0"/>
          <a:ext cx="0" cy="0"/>
          <a:chOff x="0" y="0"/>
          <a:chExt cx="0" cy="0"/>
        </a:xfrm>
      </p:grpSpPr>
      <p:sp>
        <p:nvSpPr>
          <p:cNvPr id="14" name="Chapter heading">
            <a:extLst>
              <a:ext uri="{FF2B5EF4-FFF2-40B4-BE49-F238E27FC236}">
                <a16:creationId xmlns:a16="http://schemas.microsoft.com/office/drawing/2014/main" id="{CAED8CAB-4BF9-BFEF-CE19-487CA78F2572}"/>
              </a:ext>
            </a:extLst>
          </p:cNvPr>
          <p:cNvSpPr>
            <a:spLocks noGrp="1"/>
          </p:cNvSpPr>
          <p:nvPr>
            <p:ph type="body" sz="quarter" idx="13" hasCustomPrompt="1"/>
          </p:nvPr>
        </p:nvSpPr>
        <p:spPr>
          <a:xfrm>
            <a:off x="379567" y="193198"/>
            <a:ext cx="11404446"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dirty="0"/>
              <a:t>Optional chapter heading </a:t>
            </a:r>
          </a:p>
        </p:txBody>
      </p:sp>
      <p:sp>
        <p:nvSpPr>
          <p:cNvPr id="13" name="Title">
            <a:extLst>
              <a:ext uri="{FF2B5EF4-FFF2-40B4-BE49-F238E27FC236}">
                <a16:creationId xmlns:a16="http://schemas.microsoft.com/office/drawing/2014/main" id="{DC4D28C2-4359-3ABE-FD4E-574ABCBA7EFD}"/>
              </a:ext>
            </a:extLst>
          </p:cNvPr>
          <p:cNvSpPr>
            <a:spLocks noGrp="1"/>
          </p:cNvSpPr>
          <p:nvPr>
            <p:ph type="ctrTitle" hasCustomPrompt="1"/>
          </p:nvPr>
        </p:nvSpPr>
        <p:spPr>
          <a:xfrm>
            <a:off x="379567" y="542761"/>
            <a:ext cx="11404446" cy="677764"/>
          </a:xfrm>
        </p:spPr>
        <p:txBody>
          <a:bodyPr anchor="t" anchorCtr="0"/>
          <a:lstStyle>
            <a:lvl1pPr algn="l">
              <a:defRPr sz="3800">
                <a:solidFill>
                  <a:schemeClr val="tx1"/>
                </a:solidFill>
              </a:defRPr>
            </a:lvl1pPr>
          </a:lstStyle>
          <a:p>
            <a:r>
              <a:rPr lang="en-GB" noProof="0" dirty="0"/>
              <a:t>Add title</a:t>
            </a:r>
          </a:p>
        </p:txBody>
      </p:sp>
      <p:sp>
        <p:nvSpPr>
          <p:cNvPr id="5" name="Paragraph">
            <a:extLst>
              <a:ext uri="{FF2B5EF4-FFF2-40B4-BE49-F238E27FC236}">
                <a16:creationId xmlns:a16="http://schemas.microsoft.com/office/drawing/2014/main" id="{1AA3A0A6-2360-E749-813F-4C2BB76956BA}"/>
              </a:ext>
            </a:extLst>
          </p:cNvPr>
          <p:cNvSpPr>
            <a:spLocks noGrp="1"/>
          </p:cNvSpPr>
          <p:nvPr>
            <p:ph type="body" sz="quarter" idx="15"/>
          </p:nvPr>
        </p:nvSpPr>
        <p:spPr>
          <a:xfrm>
            <a:off x="371475" y="1520831"/>
            <a:ext cx="10477501" cy="4392608"/>
          </a:xfrm>
        </p:spPr>
        <p:txBody>
          <a:bodyPr numCol="2" spcCol="720000"/>
          <a:lstStyle>
            <a:lvl1pPr>
              <a:defRPr/>
            </a:lvl1pPr>
            <a:lvl2pPr>
              <a:defRPr/>
            </a:lvl2pPr>
            <a:lvl3pPr>
              <a:defRPr/>
            </a:lvl3pPr>
            <a:lvl4pPr>
              <a:defRPr/>
            </a:lvl4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cxnSp>
        <p:nvCxnSpPr>
          <p:cNvPr id="2" name="Divider line">
            <a:extLst>
              <a:ext uri="{FF2B5EF4-FFF2-40B4-BE49-F238E27FC236}">
                <a16:creationId xmlns:a16="http://schemas.microsoft.com/office/drawing/2014/main" id="{66E36BC3-BB5D-D5C7-A03B-2154FE3BFB67}"/>
              </a:ext>
              <a:ext uri="{C183D7F6-B498-43B3-948B-1728B52AA6E4}">
                <adec:decorative xmlns:adec="http://schemas.microsoft.com/office/drawing/2017/decorative" val="1"/>
              </a:ext>
            </a:extLst>
          </p:cNvPr>
          <p:cNvCxnSpPr>
            <a:cxnSpLocks/>
          </p:cNvCxnSpPr>
          <p:nvPr userDrawn="1"/>
        </p:nvCxnSpPr>
        <p:spPr>
          <a:xfrm>
            <a:off x="371475" y="6092825"/>
            <a:ext cx="11440958" cy="0"/>
          </a:xfrm>
          <a:prstGeom prst="line">
            <a:avLst/>
          </a:prstGeom>
          <a:ln w="6350">
            <a:solidFill>
              <a:schemeClr val="tx1">
                <a:lumMod val="50000"/>
                <a:lumOff val="50000"/>
              </a:schemeClr>
            </a:solidFill>
            <a:round/>
          </a:ln>
          <a:effectLst/>
        </p:spPr>
        <p:style>
          <a:lnRef idx="2">
            <a:schemeClr val="accent1"/>
          </a:lnRef>
          <a:fillRef idx="0">
            <a:schemeClr val="accent1"/>
          </a:fillRef>
          <a:effectRef idx="1">
            <a:schemeClr val="accent1"/>
          </a:effectRef>
          <a:fontRef idx="minor">
            <a:schemeClr val="tx1"/>
          </a:fontRef>
        </p:style>
      </p:cxnSp>
      <p:pic>
        <p:nvPicPr>
          <p:cNvPr id="9" name="UAL logo">
            <a:extLst>
              <a:ext uri="{FF2B5EF4-FFF2-40B4-BE49-F238E27FC236}">
                <a16:creationId xmlns:a16="http://schemas.microsoft.com/office/drawing/2014/main" id="{7B1EF1B0-2A9D-D143-AEBF-933846FC44A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1475" y="6300373"/>
            <a:ext cx="428625" cy="195677"/>
          </a:xfrm>
          <a:prstGeom prst="rect">
            <a:avLst/>
          </a:prstGeom>
        </p:spPr>
      </p:pic>
      <p:sp>
        <p:nvSpPr>
          <p:cNvPr id="4" name="Footer">
            <a:extLst>
              <a:ext uri="{FF2B5EF4-FFF2-40B4-BE49-F238E27FC236}">
                <a16:creationId xmlns:a16="http://schemas.microsoft.com/office/drawing/2014/main" id="{9B08A24B-3716-3EBB-C5A7-A4F41EDFA467}"/>
              </a:ext>
            </a:extLst>
          </p:cNvPr>
          <p:cNvSpPr>
            <a:spLocks noGrp="1"/>
          </p:cNvSpPr>
          <p:nvPr>
            <p:ph type="ftr" sz="quarter" idx="3"/>
          </p:nvPr>
        </p:nvSpPr>
        <p:spPr>
          <a:xfrm>
            <a:off x="2316163" y="6240290"/>
            <a:ext cx="9013253" cy="365125"/>
          </a:xfrm>
          <a:prstGeom prst="rect">
            <a:avLst/>
          </a:prstGeom>
        </p:spPr>
        <p:txBody>
          <a:bodyPr vert="horz" lIns="0" tIns="0" rIns="0" bIns="0" rtlCol="0" anchor="ctr"/>
          <a:lstStyle>
            <a:lvl1pPr algn="l">
              <a:defRPr sz="1200">
                <a:solidFill>
                  <a:schemeClr val="tx1"/>
                </a:solidFill>
              </a:defRPr>
            </a:lvl1pPr>
          </a:lstStyle>
          <a:p>
            <a:pPr algn="r"/>
            <a:r>
              <a:rPr lang="en-GB"/>
              <a:t>Decolonising: An Introduction</a:t>
            </a:r>
            <a:endParaRPr lang="en-GB" dirty="0"/>
          </a:p>
        </p:txBody>
      </p:sp>
      <p:sp>
        <p:nvSpPr>
          <p:cNvPr id="3" name="Slide number">
            <a:extLst>
              <a:ext uri="{FF2B5EF4-FFF2-40B4-BE49-F238E27FC236}">
                <a16:creationId xmlns:a16="http://schemas.microsoft.com/office/drawing/2014/main" id="{CDBC24BE-77B5-2444-9310-D77A67E99D6C}"/>
              </a:ext>
            </a:extLst>
          </p:cNvPr>
          <p:cNvSpPr>
            <a:spLocks noGrp="1"/>
          </p:cNvSpPr>
          <p:nvPr>
            <p:ph type="sldNum" sz="quarter" idx="4"/>
          </p:nvPr>
        </p:nvSpPr>
        <p:spPr>
          <a:xfrm>
            <a:off x="11329416" y="6240290"/>
            <a:ext cx="491109"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dirty="0"/>
              <a:t> </a:t>
            </a:r>
          </a:p>
        </p:txBody>
      </p:sp>
    </p:spTree>
    <p:extLst>
      <p:ext uri="{BB962C8B-B14F-4D97-AF65-F5344CB8AC3E}">
        <p14:creationId xmlns:p14="http://schemas.microsoft.com/office/powerpoint/2010/main" val="125879872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three column">
    <p:spTree>
      <p:nvGrpSpPr>
        <p:cNvPr id="1" name=""/>
        <p:cNvGrpSpPr/>
        <p:nvPr/>
      </p:nvGrpSpPr>
      <p:grpSpPr>
        <a:xfrm>
          <a:off x="0" y="0"/>
          <a:ext cx="0" cy="0"/>
          <a:chOff x="0" y="0"/>
          <a:chExt cx="0" cy="0"/>
        </a:xfrm>
      </p:grpSpPr>
      <p:sp>
        <p:nvSpPr>
          <p:cNvPr id="14" name="Chapter heading">
            <a:extLst>
              <a:ext uri="{FF2B5EF4-FFF2-40B4-BE49-F238E27FC236}">
                <a16:creationId xmlns:a16="http://schemas.microsoft.com/office/drawing/2014/main" id="{29ABCD44-E7FD-DE70-C6BA-7C9BE5E5D2A1}"/>
              </a:ext>
            </a:extLst>
          </p:cNvPr>
          <p:cNvSpPr>
            <a:spLocks noGrp="1"/>
          </p:cNvSpPr>
          <p:nvPr>
            <p:ph type="body" sz="quarter" idx="13" hasCustomPrompt="1"/>
          </p:nvPr>
        </p:nvSpPr>
        <p:spPr>
          <a:xfrm>
            <a:off x="379567" y="193198"/>
            <a:ext cx="11404446"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dirty="0"/>
              <a:t>Optional chapter heading </a:t>
            </a:r>
          </a:p>
        </p:txBody>
      </p:sp>
      <p:sp>
        <p:nvSpPr>
          <p:cNvPr id="13" name="Title">
            <a:extLst>
              <a:ext uri="{FF2B5EF4-FFF2-40B4-BE49-F238E27FC236}">
                <a16:creationId xmlns:a16="http://schemas.microsoft.com/office/drawing/2014/main" id="{35416F14-9AFD-27BD-80EF-1481543CC961}"/>
              </a:ext>
            </a:extLst>
          </p:cNvPr>
          <p:cNvSpPr>
            <a:spLocks noGrp="1"/>
          </p:cNvSpPr>
          <p:nvPr>
            <p:ph type="ctrTitle" hasCustomPrompt="1"/>
          </p:nvPr>
        </p:nvSpPr>
        <p:spPr>
          <a:xfrm>
            <a:off x="379567" y="530407"/>
            <a:ext cx="11404446" cy="677763"/>
          </a:xfrm>
        </p:spPr>
        <p:txBody>
          <a:bodyPr anchor="t" anchorCtr="0"/>
          <a:lstStyle>
            <a:lvl1pPr algn="l">
              <a:defRPr sz="3800">
                <a:solidFill>
                  <a:schemeClr val="tx1"/>
                </a:solidFill>
              </a:defRPr>
            </a:lvl1pPr>
          </a:lstStyle>
          <a:p>
            <a:r>
              <a:rPr lang="en-GB" noProof="0" dirty="0"/>
              <a:t>Add title</a:t>
            </a:r>
          </a:p>
        </p:txBody>
      </p:sp>
      <p:sp>
        <p:nvSpPr>
          <p:cNvPr id="5" name="Paragraph">
            <a:extLst>
              <a:ext uri="{FF2B5EF4-FFF2-40B4-BE49-F238E27FC236}">
                <a16:creationId xmlns:a16="http://schemas.microsoft.com/office/drawing/2014/main" id="{1AA3A0A6-2360-E749-813F-4C2BB76956BA}"/>
              </a:ext>
            </a:extLst>
          </p:cNvPr>
          <p:cNvSpPr>
            <a:spLocks noGrp="1"/>
          </p:cNvSpPr>
          <p:nvPr>
            <p:ph type="body" sz="quarter" idx="15"/>
          </p:nvPr>
        </p:nvSpPr>
        <p:spPr>
          <a:xfrm>
            <a:off x="379567" y="1520824"/>
            <a:ext cx="11440958" cy="4392613"/>
          </a:xfrm>
        </p:spPr>
        <p:txBody>
          <a:bodyPr numCol="3" spcCol="360000"/>
          <a:lstStyle>
            <a:lvl1pPr>
              <a:defRPr/>
            </a:lvl1pPr>
            <a:lvl2pPr>
              <a:defRPr/>
            </a:lvl2pPr>
            <a:lvl3pPr>
              <a:defRPr/>
            </a:lvl3pPr>
            <a:lvl4pPr>
              <a:defRPr/>
            </a:lvl4pPr>
            <a:lvl5pPr marL="432000" indent="0">
              <a:buNone/>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cxnSp>
        <p:nvCxnSpPr>
          <p:cNvPr id="2" name="Divider line">
            <a:extLst>
              <a:ext uri="{FF2B5EF4-FFF2-40B4-BE49-F238E27FC236}">
                <a16:creationId xmlns:a16="http://schemas.microsoft.com/office/drawing/2014/main" id="{AB04731E-7F5F-730C-ABCE-0608D8EFF418}"/>
              </a:ext>
              <a:ext uri="{C183D7F6-B498-43B3-948B-1728B52AA6E4}">
                <adec:decorative xmlns:adec="http://schemas.microsoft.com/office/drawing/2017/decorative" val="1"/>
              </a:ext>
            </a:extLst>
          </p:cNvPr>
          <p:cNvCxnSpPr>
            <a:cxnSpLocks/>
          </p:cNvCxnSpPr>
          <p:nvPr userDrawn="1"/>
        </p:nvCxnSpPr>
        <p:spPr>
          <a:xfrm>
            <a:off x="371475" y="6092825"/>
            <a:ext cx="11440958" cy="0"/>
          </a:xfrm>
          <a:prstGeom prst="line">
            <a:avLst/>
          </a:prstGeom>
          <a:ln w="6350">
            <a:solidFill>
              <a:schemeClr val="tx1">
                <a:lumMod val="50000"/>
                <a:lumOff val="50000"/>
              </a:schemeClr>
            </a:solidFill>
            <a:round/>
          </a:ln>
          <a:effectLst/>
        </p:spPr>
        <p:style>
          <a:lnRef idx="2">
            <a:schemeClr val="accent1"/>
          </a:lnRef>
          <a:fillRef idx="0">
            <a:schemeClr val="accent1"/>
          </a:fillRef>
          <a:effectRef idx="1">
            <a:schemeClr val="accent1"/>
          </a:effectRef>
          <a:fontRef idx="minor">
            <a:schemeClr val="tx1"/>
          </a:fontRef>
        </p:style>
      </p:cxnSp>
      <p:pic>
        <p:nvPicPr>
          <p:cNvPr id="9" name="UAL logo">
            <a:extLst>
              <a:ext uri="{FF2B5EF4-FFF2-40B4-BE49-F238E27FC236}">
                <a16:creationId xmlns:a16="http://schemas.microsoft.com/office/drawing/2014/main" id="{AA772802-18FC-7144-834C-E11E65CD688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1475" y="6300373"/>
            <a:ext cx="428625" cy="195677"/>
          </a:xfrm>
          <a:prstGeom prst="rect">
            <a:avLst/>
          </a:prstGeom>
        </p:spPr>
      </p:pic>
      <p:sp>
        <p:nvSpPr>
          <p:cNvPr id="4" name="Footer">
            <a:extLst>
              <a:ext uri="{FF2B5EF4-FFF2-40B4-BE49-F238E27FC236}">
                <a16:creationId xmlns:a16="http://schemas.microsoft.com/office/drawing/2014/main" id="{A7EA4DA4-1882-695C-8AEC-C486803EDD35}"/>
              </a:ext>
            </a:extLst>
          </p:cNvPr>
          <p:cNvSpPr>
            <a:spLocks noGrp="1"/>
          </p:cNvSpPr>
          <p:nvPr>
            <p:ph type="ftr" sz="quarter" idx="3"/>
          </p:nvPr>
        </p:nvSpPr>
        <p:spPr>
          <a:xfrm>
            <a:off x="2316163" y="6240290"/>
            <a:ext cx="9013253" cy="365125"/>
          </a:xfrm>
          <a:prstGeom prst="rect">
            <a:avLst/>
          </a:prstGeom>
        </p:spPr>
        <p:txBody>
          <a:bodyPr vert="horz" lIns="0" tIns="0" rIns="0" bIns="0" rtlCol="0" anchor="ctr"/>
          <a:lstStyle>
            <a:lvl1pPr algn="l">
              <a:defRPr sz="1200">
                <a:solidFill>
                  <a:schemeClr val="tx1"/>
                </a:solidFill>
              </a:defRPr>
            </a:lvl1pPr>
          </a:lstStyle>
          <a:p>
            <a:pPr algn="r"/>
            <a:r>
              <a:rPr lang="en-GB"/>
              <a:t>Decolonising: An Introduction</a:t>
            </a:r>
            <a:endParaRPr lang="en-GB" dirty="0"/>
          </a:p>
        </p:txBody>
      </p:sp>
      <p:sp>
        <p:nvSpPr>
          <p:cNvPr id="3" name="Slide number">
            <a:extLst>
              <a:ext uri="{FF2B5EF4-FFF2-40B4-BE49-F238E27FC236}">
                <a16:creationId xmlns:a16="http://schemas.microsoft.com/office/drawing/2014/main" id="{DA6F2394-E0D1-7230-C9FF-7FAE02741F7D}"/>
              </a:ext>
            </a:extLst>
          </p:cNvPr>
          <p:cNvSpPr>
            <a:spLocks noGrp="1"/>
          </p:cNvSpPr>
          <p:nvPr>
            <p:ph type="sldNum" sz="quarter" idx="4"/>
          </p:nvPr>
        </p:nvSpPr>
        <p:spPr>
          <a:xfrm>
            <a:off x="11329416" y="6240290"/>
            <a:ext cx="491109"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dirty="0"/>
              <a:t> </a:t>
            </a:r>
          </a:p>
        </p:txBody>
      </p:sp>
    </p:spTree>
    <p:extLst>
      <p:ext uri="{BB962C8B-B14F-4D97-AF65-F5344CB8AC3E}">
        <p14:creationId xmlns:p14="http://schemas.microsoft.com/office/powerpoint/2010/main" val="142397017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content">
    <p:spTree>
      <p:nvGrpSpPr>
        <p:cNvPr id="1" name=""/>
        <p:cNvGrpSpPr/>
        <p:nvPr/>
      </p:nvGrpSpPr>
      <p:grpSpPr>
        <a:xfrm>
          <a:off x="0" y="0"/>
          <a:ext cx="0" cy="0"/>
          <a:chOff x="0" y="0"/>
          <a:chExt cx="0" cy="0"/>
        </a:xfrm>
      </p:grpSpPr>
      <p:sp>
        <p:nvSpPr>
          <p:cNvPr id="14" name="Chapter heading">
            <a:extLst>
              <a:ext uri="{FF2B5EF4-FFF2-40B4-BE49-F238E27FC236}">
                <a16:creationId xmlns:a16="http://schemas.microsoft.com/office/drawing/2014/main" id="{C6F3B803-D8D9-EEF0-2A3B-FCE75DC03A25}"/>
              </a:ext>
            </a:extLst>
          </p:cNvPr>
          <p:cNvSpPr>
            <a:spLocks noGrp="1"/>
          </p:cNvSpPr>
          <p:nvPr>
            <p:ph type="body" sz="quarter" idx="13" hasCustomPrompt="1"/>
          </p:nvPr>
        </p:nvSpPr>
        <p:spPr>
          <a:xfrm>
            <a:off x="379567" y="193198"/>
            <a:ext cx="11404446"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dirty="0"/>
              <a:t>Optional chapter heading </a:t>
            </a:r>
          </a:p>
        </p:txBody>
      </p:sp>
      <p:sp>
        <p:nvSpPr>
          <p:cNvPr id="13" name="Title">
            <a:extLst>
              <a:ext uri="{FF2B5EF4-FFF2-40B4-BE49-F238E27FC236}">
                <a16:creationId xmlns:a16="http://schemas.microsoft.com/office/drawing/2014/main" id="{8CB315D8-F69D-A5B9-B28E-76D55AABD987}"/>
              </a:ext>
            </a:extLst>
          </p:cNvPr>
          <p:cNvSpPr>
            <a:spLocks noGrp="1"/>
          </p:cNvSpPr>
          <p:nvPr>
            <p:ph type="ctrTitle" hasCustomPrompt="1"/>
          </p:nvPr>
        </p:nvSpPr>
        <p:spPr>
          <a:xfrm>
            <a:off x="379567" y="530407"/>
            <a:ext cx="11404446" cy="677763"/>
          </a:xfrm>
        </p:spPr>
        <p:txBody>
          <a:bodyPr anchor="t" anchorCtr="0"/>
          <a:lstStyle>
            <a:lvl1pPr algn="l">
              <a:defRPr sz="3800">
                <a:solidFill>
                  <a:schemeClr val="tx1"/>
                </a:solidFill>
              </a:defRPr>
            </a:lvl1pPr>
          </a:lstStyle>
          <a:p>
            <a:r>
              <a:rPr lang="en-GB" noProof="0" dirty="0"/>
              <a:t>Add title</a:t>
            </a:r>
          </a:p>
        </p:txBody>
      </p:sp>
      <p:sp>
        <p:nvSpPr>
          <p:cNvPr id="5" name="Paragraph">
            <a:extLst>
              <a:ext uri="{FF2B5EF4-FFF2-40B4-BE49-F238E27FC236}">
                <a16:creationId xmlns:a16="http://schemas.microsoft.com/office/drawing/2014/main" id="{1AA3A0A6-2360-E749-813F-4C2BB76956BA}"/>
              </a:ext>
            </a:extLst>
          </p:cNvPr>
          <p:cNvSpPr>
            <a:spLocks noGrp="1"/>
          </p:cNvSpPr>
          <p:nvPr>
            <p:ph type="body" sz="quarter" idx="15"/>
          </p:nvPr>
        </p:nvSpPr>
        <p:spPr>
          <a:xfrm>
            <a:off x="387349" y="1520825"/>
            <a:ext cx="5637214" cy="43926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8" name="Image" descr="Add chart, table or image here">
            <a:extLst>
              <a:ext uri="{FF2B5EF4-FFF2-40B4-BE49-F238E27FC236}">
                <a16:creationId xmlns:a16="http://schemas.microsoft.com/office/drawing/2014/main" id="{A6E03B43-8C85-3146-B22E-4FD9A082F70A}"/>
              </a:ext>
            </a:extLst>
          </p:cNvPr>
          <p:cNvSpPr>
            <a:spLocks noGrp="1"/>
          </p:cNvSpPr>
          <p:nvPr>
            <p:ph sz="quarter" idx="16" hasCustomPrompt="1"/>
          </p:nvPr>
        </p:nvSpPr>
        <p:spPr>
          <a:xfrm>
            <a:off x="6169119" y="1520824"/>
            <a:ext cx="5651406" cy="4392613"/>
          </a:xfrm>
        </p:spPr>
        <p:txBody>
          <a:bodyPr/>
          <a:lstStyle>
            <a:lvl1pPr marL="0" indent="0">
              <a:buNone/>
              <a:defRPr sz="1600"/>
            </a:lvl1pPr>
          </a:lstStyle>
          <a:p>
            <a:pPr lvl="0"/>
            <a:r>
              <a:rPr lang="en-US"/>
              <a:t>Add chart/table/photo</a:t>
            </a:r>
            <a:endParaRPr lang="en-GB"/>
          </a:p>
        </p:txBody>
      </p:sp>
      <p:cxnSp>
        <p:nvCxnSpPr>
          <p:cNvPr id="2" name="Divider line">
            <a:extLst>
              <a:ext uri="{FF2B5EF4-FFF2-40B4-BE49-F238E27FC236}">
                <a16:creationId xmlns:a16="http://schemas.microsoft.com/office/drawing/2014/main" id="{892788E1-52FD-F10C-176F-2CCB129BB0F2}"/>
              </a:ext>
              <a:ext uri="{C183D7F6-B498-43B3-948B-1728B52AA6E4}">
                <adec:decorative xmlns:adec="http://schemas.microsoft.com/office/drawing/2017/decorative" val="1"/>
              </a:ext>
            </a:extLst>
          </p:cNvPr>
          <p:cNvCxnSpPr>
            <a:cxnSpLocks/>
          </p:cNvCxnSpPr>
          <p:nvPr userDrawn="1"/>
        </p:nvCxnSpPr>
        <p:spPr>
          <a:xfrm>
            <a:off x="371475" y="6092825"/>
            <a:ext cx="11440958" cy="0"/>
          </a:xfrm>
          <a:prstGeom prst="line">
            <a:avLst/>
          </a:prstGeom>
          <a:ln w="6350">
            <a:solidFill>
              <a:schemeClr val="tx1">
                <a:lumMod val="50000"/>
                <a:lumOff val="50000"/>
              </a:schemeClr>
            </a:solidFill>
            <a:round/>
          </a:ln>
          <a:effectLst/>
        </p:spPr>
        <p:style>
          <a:lnRef idx="2">
            <a:schemeClr val="accent1"/>
          </a:lnRef>
          <a:fillRef idx="0">
            <a:schemeClr val="accent1"/>
          </a:fillRef>
          <a:effectRef idx="1">
            <a:schemeClr val="accent1"/>
          </a:effectRef>
          <a:fontRef idx="minor">
            <a:schemeClr val="tx1"/>
          </a:fontRef>
        </p:style>
      </p:cxnSp>
      <p:pic>
        <p:nvPicPr>
          <p:cNvPr id="10" name="UAL logo">
            <a:extLst>
              <a:ext uri="{FF2B5EF4-FFF2-40B4-BE49-F238E27FC236}">
                <a16:creationId xmlns:a16="http://schemas.microsoft.com/office/drawing/2014/main" id="{41BD75A1-D8E6-B041-B2F6-030434C3E8E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1475" y="6300373"/>
            <a:ext cx="428625" cy="195677"/>
          </a:xfrm>
          <a:prstGeom prst="rect">
            <a:avLst/>
          </a:prstGeom>
        </p:spPr>
      </p:pic>
      <p:sp>
        <p:nvSpPr>
          <p:cNvPr id="4" name="Footer">
            <a:extLst>
              <a:ext uri="{FF2B5EF4-FFF2-40B4-BE49-F238E27FC236}">
                <a16:creationId xmlns:a16="http://schemas.microsoft.com/office/drawing/2014/main" id="{C4E2FFEA-9B57-68E5-07F8-CFF8350860C1}"/>
              </a:ext>
            </a:extLst>
          </p:cNvPr>
          <p:cNvSpPr>
            <a:spLocks noGrp="1"/>
          </p:cNvSpPr>
          <p:nvPr>
            <p:ph type="ftr" sz="quarter" idx="3"/>
          </p:nvPr>
        </p:nvSpPr>
        <p:spPr>
          <a:xfrm>
            <a:off x="2316163" y="6240290"/>
            <a:ext cx="9013253" cy="365125"/>
          </a:xfrm>
          <a:prstGeom prst="rect">
            <a:avLst/>
          </a:prstGeom>
        </p:spPr>
        <p:txBody>
          <a:bodyPr vert="horz" lIns="0" tIns="0" rIns="0" bIns="0" rtlCol="0" anchor="ctr"/>
          <a:lstStyle>
            <a:lvl1pPr algn="l">
              <a:defRPr sz="1200">
                <a:solidFill>
                  <a:schemeClr val="tx1"/>
                </a:solidFill>
              </a:defRPr>
            </a:lvl1pPr>
          </a:lstStyle>
          <a:p>
            <a:pPr algn="r"/>
            <a:r>
              <a:rPr lang="en-GB"/>
              <a:t>Decolonising: An Introduction</a:t>
            </a:r>
            <a:endParaRPr lang="en-GB" dirty="0"/>
          </a:p>
        </p:txBody>
      </p:sp>
      <p:sp>
        <p:nvSpPr>
          <p:cNvPr id="3" name="Slide number">
            <a:extLst>
              <a:ext uri="{FF2B5EF4-FFF2-40B4-BE49-F238E27FC236}">
                <a16:creationId xmlns:a16="http://schemas.microsoft.com/office/drawing/2014/main" id="{1E25A152-0AF0-B0F8-A637-039282AEE01F}"/>
              </a:ext>
            </a:extLst>
          </p:cNvPr>
          <p:cNvSpPr>
            <a:spLocks noGrp="1"/>
          </p:cNvSpPr>
          <p:nvPr>
            <p:ph type="sldNum" sz="quarter" idx="4"/>
          </p:nvPr>
        </p:nvSpPr>
        <p:spPr>
          <a:xfrm>
            <a:off x="11329416" y="6240290"/>
            <a:ext cx="491109"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dirty="0"/>
              <a:t> </a:t>
            </a:r>
          </a:p>
        </p:txBody>
      </p:sp>
    </p:spTree>
    <p:extLst>
      <p:ext uri="{BB962C8B-B14F-4D97-AF65-F5344CB8AC3E}">
        <p14:creationId xmlns:p14="http://schemas.microsoft.com/office/powerpoint/2010/main" val="456931914"/>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478353D-46A7-2448-89A2-82D8D5FD32C9}"/>
              </a:ext>
            </a:extLst>
          </p:cNvPr>
          <p:cNvSpPr>
            <a:spLocks noGrp="1"/>
          </p:cNvSpPr>
          <p:nvPr>
            <p:ph type="title"/>
          </p:nvPr>
        </p:nvSpPr>
        <p:spPr>
          <a:xfrm>
            <a:off x="370041" y="371225"/>
            <a:ext cx="11449051" cy="689471"/>
          </a:xfrm>
          <a:prstGeom prst="rect">
            <a:avLst/>
          </a:prstGeom>
        </p:spPr>
        <p:txBody>
          <a:bodyPr vert="horz" lIns="0" tIns="0" rIns="0" bIns="0" rtlCol="0" anchor="b" anchorCtr="0">
            <a:noAutofit/>
          </a:bodyPr>
          <a:lstStyle/>
          <a:p>
            <a:r>
              <a:rPr lang="en-GB" noProof="0"/>
              <a:t>Click to edit Master title style</a:t>
            </a:r>
            <a:endParaRPr lang="en-GB" dirty="0"/>
          </a:p>
        </p:txBody>
      </p:sp>
      <p:sp>
        <p:nvSpPr>
          <p:cNvPr id="3" name="Paragraph">
            <a:extLst>
              <a:ext uri="{FF2B5EF4-FFF2-40B4-BE49-F238E27FC236}">
                <a16:creationId xmlns:a16="http://schemas.microsoft.com/office/drawing/2014/main" id="{4F85E140-9D5F-0646-BC1E-1FBC73E967D8}"/>
              </a:ext>
            </a:extLst>
          </p:cNvPr>
          <p:cNvSpPr>
            <a:spLocks noGrp="1"/>
          </p:cNvSpPr>
          <p:nvPr>
            <p:ph type="body" idx="1"/>
          </p:nvPr>
        </p:nvSpPr>
        <p:spPr>
          <a:xfrm>
            <a:off x="370041" y="1526506"/>
            <a:ext cx="11449051" cy="4386932"/>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noProof="0" dirty="0"/>
          </a:p>
        </p:txBody>
      </p:sp>
      <p:sp>
        <p:nvSpPr>
          <p:cNvPr id="9" name="Footer">
            <a:extLst>
              <a:ext uri="{FF2B5EF4-FFF2-40B4-BE49-F238E27FC236}">
                <a16:creationId xmlns:a16="http://schemas.microsoft.com/office/drawing/2014/main" id="{1E169D68-8D10-CFB2-9615-7988F8423B7D}"/>
              </a:ext>
            </a:extLst>
          </p:cNvPr>
          <p:cNvSpPr>
            <a:spLocks noGrp="1"/>
          </p:cNvSpPr>
          <p:nvPr>
            <p:ph type="ftr" sz="quarter" idx="3"/>
          </p:nvPr>
        </p:nvSpPr>
        <p:spPr>
          <a:xfrm>
            <a:off x="2316163" y="6240290"/>
            <a:ext cx="9013253" cy="365125"/>
          </a:xfrm>
          <a:prstGeom prst="rect">
            <a:avLst/>
          </a:prstGeom>
        </p:spPr>
        <p:txBody>
          <a:bodyPr vert="horz" lIns="0" tIns="0" rIns="0" bIns="0" rtlCol="0" anchor="ctr"/>
          <a:lstStyle>
            <a:lvl1pPr algn="l">
              <a:defRPr sz="1200">
                <a:solidFill>
                  <a:schemeClr val="tx1"/>
                </a:solidFill>
              </a:defRPr>
            </a:lvl1pPr>
          </a:lstStyle>
          <a:p>
            <a:pPr algn="r"/>
            <a:r>
              <a:rPr lang="en-GB"/>
              <a:t>Decolonising: An Introduction</a:t>
            </a:r>
            <a:endParaRPr lang="en-GB" dirty="0"/>
          </a:p>
        </p:txBody>
      </p:sp>
      <p:sp>
        <p:nvSpPr>
          <p:cNvPr id="8" name="Slide number">
            <a:extLst>
              <a:ext uri="{FF2B5EF4-FFF2-40B4-BE49-F238E27FC236}">
                <a16:creationId xmlns:a16="http://schemas.microsoft.com/office/drawing/2014/main" id="{CE278A49-3611-FA62-47A2-28BCC96D6878}"/>
              </a:ext>
            </a:extLst>
          </p:cNvPr>
          <p:cNvSpPr>
            <a:spLocks noGrp="1"/>
          </p:cNvSpPr>
          <p:nvPr>
            <p:ph type="sldNum" sz="quarter" idx="4"/>
          </p:nvPr>
        </p:nvSpPr>
        <p:spPr>
          <a:xfrm>
            <a:off x="11329416" y="6240290"/>
            <a:ext cx="491109"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dirty="0"/>
              <a:t> </a:t>
            </a:r>
          </a:p>
        </p:txBody>
      </p:sp>
    </p:spTree>
    <p:extLst>
      <p:ext uri="{BB962C8B-B14F-4D97-AF65-F5344CB8AC3E}">
        <p14:creationId xmlns:p14="http://schemas.microsoft.com/office/powerpoint/2010/main" val="318719275"/>
      </p:ext>
    </p:extLst>
  </p:cSld>
  <p:clrMap bg1="lt1" tx1="dk1" bg2="lt2" tx2="dk2" accent1="accent1" accent2="accent2" accent3="accent3" accent4="accent4" accent5="accent5" accent6="accent6" hlink="hlink" folHlink="folHlink"/>
  <p:sldLayoutIdLst>
    <p:sldLayoutId id="2147484171" r:id="rId1"/>
    <p:sldLayoutId id="2147484184" r:id="rId2"/>
    <p:sldLayoutId id="2147484093" r:id="rId3"/>
    <p:sldLayoutId id="2147484183" r:id="rId4"/>
    <p:sldLayoutId id="2147484176" r:id="rId5"/>
    <p:sldLayoutId id="2147484175" r:id="rId6"/>
    <p:sldLayoutId id="2147484073" r:id="rId7"/>
    <p:sldLayoutId id="2147484177" r:id="rId8"/>
    <p:sldLayoutId id="2147484174" r:id="rId9"/>
    <p:sldLayoutId id="2147484094" r:id="rId10"/>
    <p:sldLayoutId id="2147484062" r:id="rId11"/>
    <p:sldLayoutId id="2147484095" r:id="rId12"/>
    <p:sldLayoutId id="2147484182" r:id="rId13"/>
    <p:sldLayoutId id="2147484178" r:id="rId14"/>
    <p:sldLayoutId id="2147484179" r:id="rId15"/>
    <p:sldLayoutId id="2147484180" r:id="rId16"/>
    <p:sldLayoutId id="2147484181" r:id="rId17"/>
    <p:sldLayoutId id="2147484074" r:id="rId18"/>
    <p:sldLayoutId id="2147484075" r:id="rId19"/>
    <p:sldLayoutId id="2147484097" r:id="rId20"/>
    <p:sldLayoutId id="2147484082" r:id="rId21"/>
    <p:sldLayoutId id="2147484173" r:id="rId22"/>
  </p:sldLayoutIdLst>
  <p:hf hdr="0" dt="0"/>
  <p:txStyles>
    <p:titleStyle>
      <a:lvl1pPr algn="l" defTabSz="914400" rtl="0" eaLnBrk="1" latinLnBrk="0" hangingPunct="1">
        <a:lnSpc>
          <a:spcPct val="90000"/>
        </a:lnSpc>
        <a:spcBef>
          <a:spcPct val="0"/>
        </a:spcBef>
        <a:buNone/>
        <a:defRPr sz="3800" b="1" kern="1200" spc="-10" baseline="0">
          <a:solidFill>
            <a:schemeClr val="tx1"/>
          </a:solidFill>
          <a:latin typeface="+mj-lt"/>
          <a:ea typeface="+mj-ea"/>
          <a:cs typeface="+mj-cs"/>
        </a:defRPr>
      </a:lvl1pPr>
    </p:titleStyle>
    <p:bodyStyle>
      <a:lvl1pPr marL="432000" indent="-432000" algn="l" defTabSz="126000" rtl="0" eaLnBrk="1" latinLnBrk="0" hangingPunct="1">
        <a:lnSpc>
          <a:spcPct val="110000"/>
        </a:lnSpc>
        <a:spcBef>
          <a:spcPts val="0"/>
        </a:spcBef>
        <a:spcAft>
          <a:spcPts val="1200"/>
        </a:spcAft>
        <a:buClr>
          <a:schemeClr val="tx1"/>
        </a:buClr>
        <a:buSzPct val="80000"/>
        <a:buFont typeface="Wingdings 2" panose="05020102010507070707" pitchFamily="18" charset="2"/>
        <a:buChar char="¢"/>
        <a:tabLst/>
        <a:defRPr sz="2400" kern="1200" spc="-10" baseline="0">
          <a:solidFill>
            <a:schemeClr val="tx1"/>
          </a:solidFill>
          <a:latin typeface="+mn-lt"/>
          <a:ea typeface="+mn-ea"/>
          <a:cs typeface="+mn-cs"/>
        </a:defRPr>
      </a:lvl1pPr>
      <a:lvl2pPr marL="864000" indent="-432000" algn="l" defTabSz="126000" rtl="0" eaLnBrk="1" latinLnBrk="0" hangingPunct="1">
        <a:lnSpc>
          <a:spcPct val="110000"/>
        </a:lnSpc>
        <a:spcBef>
          <a:spcPts val="0"/>
        </a:spcBef>
        <a:spcAft>
          <a:spcPts val="1000"/>
        </a:spcAft>
        <a:buClr>
          <a:schemeClr val="tx1"/>
        </a:buClr>
        <a:buSzPct val="80000"/>
        <a:buFont typeface="Wingdings 2" panose="05020102010507070707" pitchFamily="18" charset="2"/>
        <a:buChar char=""/>
        <a:tabLst>
          <a:tab pos="126000" algn="l"/>
        </a:tabLst>
        <a:defRPr sz="2400" kern="1200" spc="-10" baseline="0">
          <a:solidFill>
            <a:schemeClr val="tx1"/>
          </a:solidFill>
          <a:latin typeface="+mn-lt"/>
          <a:ea typeface="+mn-ea"/>
          <a:cs typeface="+mn-cs"/>
        </a:defRPr>
      </a:lvl2pPr>
      <a:lvl3pPr marL="864000" indent="-432000" algn="l" defTabSz="126000" rtl="0" eaLnBrk="1" latinLnBrk="0" hangingPunct="1">
        <a:lnSpc>
          <a:spcPct val="110000"/>
        </a:lnSpc>
        <a:spcBef>
          <a:spcPts val="0"/>
        </a:spcBef>
        <a:spcAft>
          <a:spcPts val="1000"/>
        </a:spcAft>
        <a:buClrTx/>
        <a:buSzPct val="80000"/>
        <a:buFont typeface="Wingdings 2" panose="05020102010507070707" pitchFamily="18" charset="2"/>
        <a:buChar char=""/>
        <a:tabLst>
          <a:tab pos="126000" algn="l"/>
        </a:tabLst>
        <a:defRPr sz="2400" kern="1200" spc="-10" baseline="0">
          <a:solidFill>
            <a:schemeClr val="tx1"/>
          </a:solidFill>
          <a:latin typeface="+mn-lt"/>
          <a:ea typeface="+mn-ea"/>
          <a:cs typeface="+mn-cs"/>
        </a:defRPr>
      </a:lvl3pPr>
      <a:lvl4pPr marL="432000" indent="-432000" algn="l" defTabSz="126000" rtl="0" eaLnBrk="1" latinLnBrk="0" hangingPunct="1">
        <a:lnSpc>
          <a:spcPct val="110000"/>
        </a:lnSpc>
        <a:spcBef>
          <a:spcPts val="0"/>
        </a:spcBef>
        <a:spcAft>
          <a:spcPts val="0"/>
        </a:spcAft>
        <a:buClr>
          <a:schemeClr val="tx1"/>
        </a:buClr>
        <a:buSzPct val="80000"/>
        <a:buFont typeface="Wingdings 2" panose="05020102010507070707" pitchFamily="18" charset="2"/>
        <a:buChar char="¢"/>
        <a:tabLst/>
        <a:defRPr sz="2400" kern="1200" spc="-10" baseline="0">
          <a:solidFill>
            <a:schemeClr val="tx1"/>
          </a:solidFill>
          <a:latin typeface="+mn-lt"/>
          <a:ea typeface="+mn-ea"/>
          <a:cs typeface="+mn-cs"/>
        </a:defRPr>
      </a:lvl4pPr>
      <a:lvl5pPr marL="864000" indent="-432000" algn="l" defTabSz="126000" rtl="0" eaLnBrk="1" latinLnBrk="0" hangingPunct="1">
        <a:lnSpc>
          <a:spcPct val="110000"/>
        </a:lnSpc>
        <a:spcBef>
          <a:spcPts val="0"/>
        </a:spcBef>
        <a:spcAft>
          <a:spcPts val="0"/>
        </a:spcAft>
        <a:buClr>
          <a:schemeClr val="tx1"/>
        </a:buClr>
        <a:buSzPct val="80000"/>
        <a:buFont typeface="Wingdings 2" panose="05020102010507070707" pitchFamily="18" charset="2"/>
        <a:buChar char="¢"/>
        <a:tabLst>
          <a:tab pos="126000" algn="l"/>
        </a:tabLst>
        <a:defRPr sz="2400" kern="1200" spc="-10" baseline="0">
          <a:solidFill>
            <a:schemeClr val="tx1"/>
          </a:solidFill>
          <a:latin typeface="+mn-lt"/>
          <a:ea typeface="+mn-ea"/>
          <a:cs typeface="+mn-cs"/>
        </a:defRPr>
      </a:lvl5pPr>
      <a:lvl6pPr marL="864000" indent="-432000" algn="l" defTabSz="126000" rtl="0" eaLnBrk="1" latinLnBrk="0" hangingPunct="1">
        <a:lnSpc>
          <a:spcPct val="110000"/>
        </a:lnSpc>
        <a:spcBef>
          <a:spcPts val="0"/>
        </a:spcBef>
        <a:spcAft>
          <a:spcPts val="0"/>
        </a:spcAft>
        <a:buClr>
          <a:schemeClr val="tx1"/>
        </a:buClr>
        <a:buSzPct val="80000"/>
        <a:buFont typeface="Wingdings 2" panose="05020102010507070707" pitchFamily="18" charset="2"/>
        <a:buChar char="£"/>
        <a:tabLst>
          <a:tab pos="126000" algn="l"/>
        </a:tabLst>
        <a:defRPr sz="2400" kern="1200" spc="-10" baseline="0">
          <a:solidFill>
            <a:schemeClr val="tx1"/>
          </a:solidFill>
          <a:latin typeface="+mn-lt"/>
          <a:ea typeface="+mn-ea"/>
          <a:cs typeface="+mn-cs"/>
        </a:defRPr>
      </a:lvl6pPr>
      <a:lvl7pPr marL="432000" indent="-432000" algn="l" defTabSz="126000" rtl="0" eaLnBrk="1" latinLnBrk="0" hangingPunct="1">
        <a:lnSpc>
          <a:spcPct val="110000"/>
        </a:lnSpc>
        <a:spcBef>
          <a:spcPts val="0"/>
        </a:spcBef>
        <a:buFont typeface="+mj-lt"/>
        <a:buAutoNum type="arabicPeriod"/>
        <a:tabLst>
          <a:tab pos="126000" algn="l"/>
        </a:tabLst>
        <a:defRPr sz="2400" kern="1200" spc="-10" baseline="0">
          <a:solidFill>
            <a:schemeClr val="tx1"/>
          </a:solidFill>
          <a:latin typeface="+mn-lt"/>
          <a:ea typeface="+mn-ea"/>
          <a:cs typeface="+mn-cs"/>
        </a:defRPr>
      </a:lvl7pPr>
      <a:lvl8pPr marL="0" indent="0" algn="l" defTabSz="126000" rtl="0" eaLnBrk="1" latinLnBrk="0" hangingPunct="1">
        <a:lnSpc>
          <a:spcPct val="110000"/>
        </a:lnSpc>
        <a:spcBef>
          <a:spcPts val="0"/>
        </a:spcBef>
        <a:buFont typeface="Arial" panose="020B0604020202020204" pitchFamily="34" charset="0"/>
        <a:buNone/>
        <a:tabLst>
          <a:tab pos="126000" algn="l"/>
        </a:tabLst>
        <a:defRPr sz="2400" b="1" kern="1200" spc="-10" baseline="0">
          <a:solidFill>
            <a:schemeClr val="tx1"/>
          </a:solidFill>
          <a:latin typeface="+mn-lt"/>
          <a:ea typeface="+mn-ea"/>
          <a:cs typeface="+mn-cs"/>
        </a:defRPr>
      </a:lvl8pPr>
      <a:lvl9pPr marL="0" indent="0" algn="l" defTabSz="126000" rtl="0" eaLnBrk="1" latinLnBrk="0" hangingPunct="1">
        <a:lnSpc>
          <a:spcPct val="110000"/>
        </a:lnSpc>
        <a:spcBef>
          <a:spcPts val="0"/>
        </a:spcBef>
        <a:buFont typeface="Arial" panose="020B0604020202020204" pitchFamily="34" charset="0"/>
        <a:buNone/>
        <a:tabLst>
          <a:tab pos="126000" algn="l"/>
        </a:tabLst>
        <a:defRPr sz="2400" kern="1200" spc="-1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34" userDrawn="1">
          <p15:clr>
            <a:srgbClr val="F26B43"/>
          </p15:clr>
        </p15:guide>
        <p15:guide id="2" orient="horz" pos="414" userDrawn="1">
          <p15:clr>
            <a:srgbClr val="F26B43"/>
          </p15:clr>
        </p15:guide>
        <p15:guide id="9" pos="1368" userDrawn="1">
          <p15:clr>
            <a:srgbClr val="F26B43"/>
          </p15:clr>
        </p15:guide>
        <p15:guide id="10" pos="1459" userDrawn="1">
          <p15:clr>
            <a:srgbClr val="F26B43"/>
          </p15:clr>
        </p15:guide>
        <p15:guide id="11" pos="1980" userDrawn="1">
          <p15:clr>
            <a:srgbClr val="F26B43"/>
          </p15:clr>
        </p15:guide>
        <p15:guide id="12" pos="2071" userDrawn="1">
          <p15:clr>
            <a:srgbClr val="F26B43"/>
          </p15:clr>
        </p15:guide>
        <p15:guide id="13" pos="3182" userDrawn="1">
          <p15:clr>
            <a:srgbClr val="F26B43"/>
          </p15:clr>
        </p15:guide>
        <p15:guide id="14" pos="3273" userDrawn="1">
          <p15:clr>
            <a:srgbClr val="F26B43"/>
          </p15:clr>
        </p15:guide>
        <p15:guide id="17" pos="4407" userDrawn="1">
          <p15:clr>
            <a:srgbClr val="F26B43"/>
          </p15:clr>
        </p15:guide>
        <p15:guide id="18" pos="4498" userDrawn="1">
          <p15:clr>
            <a:srgbClr val="F26B43"/>
          </p15:clr>
        </p15:guide>
        <p15:guide id="20" pos="5087" userDrawn="1">
          <p15:clr>
            <a:srgbClr val="F26B43"/>
          </p15:clr>
        </p15:guide>
        <p15:guide id="21" pos="5609" userDrawn="1">
          <p15:clr>
            <a:srgbClr val="F26B43"/>
          </p15:clr>
        </p15:guide>
        <p15:guide id="22" pos="5700" userDrawn="1">
          <p15:clr>
            <a:srgbClr val="F26B43"/>
          </p15:clr>
        </p15:guide>
        <p15:guide id="29" orient="horz" pos="232" userDrawn="1">
          <p15:clr>
            <a:srgbClr val="F26B43"/>
          </p15:clr>
        </p15:guide>
        <p15:guide id="36" pos="756" userDrawn="1">
          <p15:clr>
            <a:srgbClr val="F26B43"/>
          </p15:clr>
        </p15:guide>
        <p15:guide id="37" pos="846" userDrawn="1">
          <p15:clr>
            <a:srgbClr val="F26B43"/>
          </p15:clr>
        </p15:guide>
        <p15:guide id="41" pos="2570" userDrawn="1">
          <p15:clr>
            <a:srgbClr val="F26B43"/>
          </p15:clr>
        </p15:guide>
        <p15:guide id="42" pos="2661" userDrawn="1">
          <p15:clr>
            <a:srgbClr val="F26B43"/>
          </p15:clr>
        </p15:guide>
        <p15:guide id="44" pos="3795" userDrawn="1">
          <p15:clr>
            <a:srgbClr val="F26B43"/>
          </p15:clr>
        </p15:guide>
        <p15:guide id="49" pos="4997" userDrawn="1">
          <p15:clr>
            <a:srgbClr val="F26B43"/>
          </p15:clr>
        </p15:guide>
        <p15:guide id="50" pos="7446" userDrawn="1">
          <p15:clr>
            <a:srgbClr val="F26B43"/>
          </p15:clr>
        </p15:guide>
        <p15:guide id="51" pos="6221" userDrawn="1">
          <p15:clr>
            <a:srgbClr val="F26B43"/>
          </p15:clr>
        </p15:guide>
        <p15:guide id="52" pos="6312" userDrawn="1">
          <p15:clr>
            <a:srgbClr val="F26B43"/>
          </p15:clr>
        </p15:guide>
        <p15:guide id="53" pos="6834" userDrawn="1">
          <p15:clr>
            <a:srgbClr val="F26B43"/>
          </p15:clr>
        </p15:guide>
        <p15:guide id="54" pos="6924" userDrawn="1">
          <p15:clr>
            <a:srgbClr val="F26B43"/>
          </p15:clr>
        </p15:guide>
        <p15:guide id="60" orient="horz" pos="4088" userDrawn="1">
          <p15:clr>
            <a:srgbClr val="F26B43"/>
          </p15:clr>
        </p15:guide>
        <p15:guide id="62" pos="3885" userDrawn="1">
          <p15:clr>
            <a:srgbClr val="F26B43"/>
          </p15:clr>
        </p15:guide>
        <p15:guide id="80" orient="horz" pos="595" userDrawn="1">
          <p15:clr>
            <a:srgbClr val="F26B43"/>
          </p15:clr>
        </p15:guide>
        <p15:guide id="81" orient="horz" pos="3725" userDrawn="1">
          <p15:clr>
            <a:srgbClr val="F26B43"/>
          </p15:clr>
        </p15:guide>
        <p15:guide id="82" orient="horz" pos="2341" userDrawn="1">
          <p15:clr>
            <a:srgbClr val="F26B43"/>
          </p15:clr>
        </p15:guide>
        <p15:guide id="83" orient="horz" pos="95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www.bameednetwork.com/resources/video/why-is-my-curriculum-white/"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hyperlink" Target="https://www.arts.ac.uk/ual-decolonising-arts-institute" TargetMode="External"/><Relationship Id="rId7" Type="http://schemas.openxmlformats.org/officeDocument/2006/relationships/hyperlink" Target="https://neu.org.uk/advice/equality/race-equality/decolonising-education"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hyperlink" Target="https://www.theguardian.com/education/2019/mar/20/academics-its-time-to-get-behind-decolonising-the-curriculum" TargetMode="External"/><Relationship Id="rId5" Type="http://schemas.openxmlformats.org/officeDocument/2006/relationships/hyperlink" Target="https://www.theguardian.com/us-news/2020/jun/11/only-fifth-of-uk-universities-have-said-they-will-decolonise-curriculum" TargetMode="External"/><Relationship Id="rId4" Type="http://schemas.openxmlformats.org/officeDocument/2006/relationships/hyperlink" Target="https://www.bera.ac.uk/publication/the-bera-guide-to-decolonising-the-curriculu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174FC-1FF2-F64B-B55E-35679D05BDC0}"/>
              </a:ext>
            </a:extLst>
          </p:cNvPr>
          <p:cNvSpPr>
            <a:spLocks noGrp="1"/>
          </p:cNvSpPr>
          <p:nvPr>
            <p:ph type="ctrTitle"/>
          </p:nvPr>
        </p:nvSpPr>
        <p:spPr/>
        <p:txBody>
          <a:bodyPr/>
          <a:lstStyle/>
          <a:p>
            <a:r>
              <a:rPr lang="en-US" dirty="0" err="1"/>
              <a:t>Decolonising</a:t>
            </a:r>
            <a:r>
              <a:rPr lang="en-US" dirty="0"/>
              <a:t>: An Introduction</a:t>
            </a:r>
          </a:p>
        </p:txBody>
      </p:sp>
      <p:sp>
        <p:nvSpPr>
          <p:cNvPr id="3" name="Subtitle 2">
            <a:extLst>
              <a:ext uri="{FF2B5EF4-FFF2-40B4-BE49-F238E27FC236}">
                <a16:creationId xmlns:a16="http://schemas.microsoft.com/office/drawing/2014/main" id="{0938059D-5956-3B40-A1A4-456C1543CF73}"/>
              </a:ext>
            </a:extLst>
          </p:cNvPr>
          <p:cNvSpPr>
            <a:spLocks noGrp="1"/>
          </p:cNvSpPr>
          <p:nvPr>
            <p:ph type="subTitle" idx="1"/>
          </p:nvPr>
        </p:nvSpPr>
        <p:spPr/>
        <p:txBody>
          <a:bodyPr/>
          <a:lstStyle/>
          <a:p>
            <a:r>
              <a:rPr lang="en-GB" dirty="0"/>
              <a:t>Dr Sonali Misra | May 2025</a:t>
            </a:r>
          </a:p>
          <a:p>
            <a:endParaRPr lang="en-US" dirty="0"/>
          </a:p>
        </p:txBody>
      </p:sp>
    </p:spTree>
    <p:extLst>
      <p:ext uri="{BB962C8B-B14F-4D97-AF65-F5344CB8AC3E}">
        <p14:creationId xmlns:p14="http://schemas.microsoft.com/office/powerpoint/2010/main" val="2251638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3588F-4B11-A191-559D-103CE9629D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E91F04A-C0D4-AE3C-E580-85BE8E6E3D79}"/>
              </a:ext>
            </a:extLst>
          </p:cNvPr>
          <p:cNvSpPr>
            <a:spLocks noGrp="1"/>
          </p:cNvSpPr>
          <p:nvPr>
            <p:ph type="ctrTitle"/>
          </p:nvPr>
        </p:nvSpPr>
        <p:spPr/>
        <p:txBody>
          <a:bodyPr/>
          <a:lstStyle/>
          <a:p>
            <a:r>
              <a:rPr lang="en-US" dirty="0" err="1"/>
              <a:t>Decolonising</a:t>
            </a:r>
            <a:r>
              <a:rPr lang="en-US" dirty="0"/>
              <a:t> in Education and Media</a:t>
            </a:r>
          </a:p>
        </p:txBody>
      </p:sp>
      <p:sp>
        <p:nvSpPr>
          <p:cNvPr id="4" name="Text Placeholder 3">
            <a:extLst>
              <a:ext uri="{FF2B5EF4-FFF2-40B4-BE49-F238E27FC236}">
                <a16:creationId xmlns:a16="http://schemas.microsoft.com/office/drawing/2014/main" id="{E9EB62C9-505D-84C6-1A4D-B92BDB00F2F8}"/>
              </a:ext>
            </a:extLst>
          </p:cNvPr>
          <p:cNvSpPr>
            <a:spLocks noGrp="1"/>
          </p:cNvSpPr>
          <p:nvPr>
            <p:ph type="body" sz="quarter" idx="15"/>
          </p:nvPr>
        </p:nvSpPr>
        <p:spPr>
          <a:xfrm>
            <a:off x="379567" y="1520827"/>
            <a:ext cx="10085233" cy="4392611"/>
          </a:xfrm>
        </p:spPr>
        <p:txBody>
          <a:bodyPr numCol="1"/>
          <a:lstStyle/>
          <a:p>
            <a:pPr lvl="3">
              <a:spcAft>
                <a:spcPts val="1200"/>
              </a:spcAft>
            </a:pPr>
            <a:r>
              <a:rPr lang="en-GB" dirty="0"/>
              <a:t>Think of </a:t>
            </a:r>
            <a:r>
              <a:rPr lang="en-GB" b="1" dirty="0"/>
              <a:t>academia, research, literature </a:t>
            </a:r>
            <a:r>
              <a:rPr lang="en-GB" dirty="0"/>
              <a:t>– privileging of Global North/the West in terms of funding, publication, distribution, respect, notions of ‘legitimacy’ – an extension of the West/East binary in colonisation</a:t>
            </a:r>
          </a:p>
          <a:p>
            <a:pPr lvl="3">
              <a:spcAft>
                <a:spcPts val="1200"/>
              </a:spcAft>
            </a:pPr>
            <a:r>
              <a:rPr lang="en-GB" dirty="0"/>
              <a:t>Decolonising the curriculum, research, library collections happening across the world</a:t>
            </a:r>
          </a:p>
          <a:p>
            <a:pPr lvl="3">
              <a:spcAft>
                <a:spcPts val="1200"/>
              </a:spcAft>
            </a:pPr>
            <a:r>
              <a:rPr lang="en-GB" b="1" dirty="0"/>
              <a:t>Does not mean removal of Western texts and knowledge, but engaging with them in a critical manner + expanding knowledge bases to include other POVs</a:t>
            </a:r>
          </a:p>
          <a:p>
            <a:pPr lvl="3">
              <a:spcAft>
                <a:spcPts val="1200"/>
              </a:spcAft>
            </a:pPr>
            <a:endParaRPr lang="en-GB" dirty="0"/>
          </a:p>
          <a:p>
            <a:pPr lvl="3">
              <a:spcAft>
                <a:spcPts val="1200"/>
              </a:spcAft>
            </a:pPr>
            <a:endParaRPr lang="en-GB" dirty="0"/>
          </a:p>
          <a:p>
            <a:pPr lvl="3">
              <a:spcAft>
                <a:spcPts val="1200"/>
              </a:spcAft>
            </a:pPr>
            <a:endParaRPr lang="en-GB" dirty="0"/>
          </a:p>
          <a:p>
            <a:pPr lvl="3">
              <a:spcAft>
                <a:spcPts val="1200"/>
              </a:spcAft>
            </a:pPr>
            <a:endParaRPr lang="en-GB" b="1" dirty="0"/>
          </a:p>
          <a:p>
            <a:pPr lvl="3">
              <a:spcAft>
                <a:spcPts val="1200"/>
              </a:spcAft>
            </a:pPr>
            <a:endParaRPr lang="en-GB" dirty="0"/>
          </a:p>
        </p:txBody>
      </p:sp>
      <p:sp>
        <p:nvSpPr>
          <p:cNvPr id="5" name="Footer Placeholder 4">
            <a:extLst>
              <a:ext uri="{FF2B5EF4-FFF2-40B4-BE49-F238E27FC236}">
                <a16:creationId xmlns:a16="http://schemas.microsoft.com/office/drawing/2014/main" id="{EBB9974B-BE7B-1B73-E5C8-C3BBED4A7B40}"/>
              </a:ext>
            </a:extLst>
          </p:cNvPr>
          <p:cNvSpPr>
            <a:spLocks noGrp="1"/>
          </p:cNvSpPr>
          <p:nvPr>
            <p:ph type="ftr" sz="quarter" idx="3"/>
          </p:nvPr>
        </p:nvSpPr>
        <p:spPr/>
        <p:txBody>
          <a:bodyPr/>
          <a:lstStyle/>
          <a:p>
            <a:pPr algn="r"/>
            <a:r>
              <a:rPr lang="en-GB"/>
              <a:t>Decolonising: An Introduction</a:t>
            </a:r>
            <a:endParaRPr lang="en-GB" dirty="0"/>
          </a:p>
        </p:txBody>
      </p:sp>
      <p:sp>
        <p:nvSpPr>
          <p:cNvPr id="6" name="Slide Number Placeholder 5">
            <a:extLst>
              <a:ext uri="{FF2B5EF4-FFF2-40B4-BE49-F238E27FC236}">
                <a16:creationId xmlns:a16="http://schemas.microsoft.com/office/drawing/2014/main" id="{6AF2081D-6AB5-19B0-9F24-D67190D657AA}"/>
              </a:ext>
            </a:extLst>
          </p:cNvPr>
          <p:cNvSpPr>
            <a:spLocks noGrp="1"/>
          </p:cNvSpPr>
          <p:nvPr>
            <p:ph type="sldNum" sz="quarter" idx="4"/>
          </p:nvPr>
        </p:nvSpPr>
        <p:spPr/>
        <p:txBody>
          <a:bodyPr/>
          <a:lstStyle/>
          <a:p>
            <a:fld id="{2CC19541-5F6E-2C4C-BF21-196C1C8E2E31}" type="slidenum">
              <a:rPr lang="en-GB" smtClean="0"/>
              <a:pPr/>
              <a:t>10</a:t>
            </a:fld>
            <a:r>
              <a:rPr lang="en-GB"/>
              <a:t> </a:t>
            </a:r>
            <a:endParaRPr lang="en-GB" dirty="0"/>
          </a:p>
        </p:txBody>
      </p:sp>
    </p:spTree>
    <p:extLst>
      <p:ext uri="{BB962C8B-B14F-4D97-AF65-F5344CB8AC3E}">
        <p14:creationId xmlns:p14="http://schemas.microsoft.com/office/powerpoint/2010/main" val="686628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14E71-778A-F7A2-0EE8-C45B7DCC152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4A08B49-E321-3FB9-88C4-BC492C003FD1}"/>
              </a:ext>
            </a:extLst>
          </p:cNvPr>
          <p:cNvSpPr>
            <a:spLocks noGrp="1"/>
          </p:cNvSpPr>
          <p:nvPr>
            <p:ph type="ctrTitle"/>
          </p:nvPr>
        </p:nvSpPr>
        <p:spPr/>
        <p:txBody>
          <a:bodyPr/>
          <a:lstStyle/>
          <a:p>
            <a:r>
              <a:rPr lang="en-US" dirty="0" err="1"/>
              <a:t>Decolonising</a:t>
            </a:r>
            <a:r>
              <a:rPr lang="en-US" dirty="0"/>
              <a:t> in Education and Media</a:t>
            </a:r>
          </a:p>
        </p:txBody>
      </p:sp>
      <p:sp>
        <p:nvSpPr>
          <p:cNvPr id="5" name="Footer Placeholder 4">
            <a:extLst>
              <a:ext uri="{FF2B5EF4-FFF2-40B4-BE49-F238E27FC236}">
                <a16:creationId xmlns:a16="http://schemas.microsoft.com/office/drawing/2014/main" id="{1D5BC93F-302A-6871-5256-F8680968D054}"/>
              </a:ext>
            </a:extLst>
          </p:cNvPr>
          <p:cNvSpPr>
            <a:spLocks noGrp="1"/>
          </p:cNvSpPr>
          <p:nvPr>
            <p:ph type="ftr" sz="quarter" idx="3"/>
          </p:nvPr>
        </p:nvSpPr>
        <p:spPr/>
        <p:txBody>
          <a:bodyPr/>
          <a:lstStyle/>
          <a:p>
            <a:pPr algn="r"/>
            <a:r>
              <a:rPr lang="en-GB"/>
              <a:t>Decolonising: An Introduction</a:t>
            </a:r>
            <a:endParaRPr lang="en-GB" dirty="0"/>
          </a:p>
        </p:txBody>
      </p:sp>
      <p:sp>
        <p:nvSpPr>
          <p:cNvPr id="6" name="Slide Number Placeholder 5">
            <a:extLst>
              <a:ext uri="{FF2B5EF4-FFF2-40B4-BE49-F238E27FC236}">
                <a16:creationId xmlns:a16="http://schemas.microsoft.com/office/drawing/2014/main" id="{556F859F-32D7-2116-254A-CF778649C6B2}"/>
              </a:ext>
            </a:extLst>
          </p:cNvPr>
          <p:cNvSpPr>
            <a:spLocks noGrp="1"/>
          </p:cNvSpPr>
          <p:nvPr>
            <p:ph type="sldNum" sz="quarter" idx="4"/>
          </p:nvPr>
        </p:nvSpPr>
        <p:spPr/>
        <p:txBody>
          <a:bodyPr/>
          <a:lstStyle/>
          <a:p>
            <a:fld id="{2CC19541-5F6E-2C4C-BF21-196C1C8E2E31}" type="slidenum">
              <a:rPr lang="en-GB" smtClean="0"/>
              <a:pPr/>
              <a:t>11</a:t>
            </a:fld>
            <a:r>
              <a:rPr lang="en-GB"/>
              <a:t> </a:t>
            </a:r>
            <a:endParaRPr lang="en-GB" dirty="0"/>
          </a:p>
        </p:txBody>
      </p:sp>
      <p:pic>
        <p:nvPicPr>
          <p:cNvPr id="8" name="Picture 7">
            <a:extLst>
              <a:ext uri="{FF2B5EF4-FFF2-40B4-BE49-F238E27FC236}">
                <a16:creationId xmlns:a16="http://schemas.microsoft.com/office/drawing/2014/main" id="{9F1CF2A4-14E3-4C8F-1C9F-9897228EC280}"/>
              </a:ext>
            </a:extLst>
          </p:cNvPr>
          <p:cNvPicPr>
            <a:picLocks noChangeAspect="1"/>
          </p:cNvPicPr>
          <p:nvPr/>
        </p:nvPicPr>
        <p:blipFill>
          <a:blip r:embed="rId3"/>
          <a:stretch>
            <a:fillRect/>
          </a:stretch>
        </p:blipFill>
        <p:spPr>
          <a:xfrm>
            <a:off x="3904170" y="2576267"/>
            <a:ext cx="7772400" cy="3398800"/>
          </a:xfrm>
          <a:prstGeom prst="rect">
            <a:avLst/>
          </a:prstGeom>
        </p:spPr>
      </p:pic>
      <p:pic>
        <p:nvPicPr>
          <p:cNvPr id="9" name="Picture 8">
            <a:extLst>
              <a:ext uri="{FF2B5EF4-FFF2-40B4-BE49-F238E27FC236}">
                <a16:creationId xmlns:a16="http://schemas.microsoft.com/office/drawing/2014/main" id="{5A71D8C0-F9E3-90AC-2328-89345A20F5D3}"/>
              </a:ext>
            </a:extLst>
          </p:cNvPr>
          <p:cNvPicPr>
            <a:picLocks noChangeAspect="1"/>
          </p:cNvPicPr>
          <p:nvPr/>
        </p:nvPicPr>
        <p:blipFill>
          <a:blip r:embed="rId4"/>
          <a:stretch>
            <a:fillRect/>
          </a:stretch>
        </p:blipFill>
        <p:spPr>
          <a:xfrm>
            <a:off x="379567" y="1313898"/>
            <a:ext cx="7772400" cy="1129758"/>
          </a:xfrm>
          <a:prstGeom prst="rect">
            <a:avLst/>
          </a:prstGeom>
        </p:spPr>
      </p:pic>
    </p:spTree>
    <p:extLst>
      <p:ext uri="{BB962C8B-B14F-4D97-AF65-F5344CB8AC3E}">
        <p14:creationId xmlns:p14="http://schemas.microsoft.com/office/powerpoint/2010/main" val="218431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D65757-92E1-B656-A14A-911A92BEDF2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5008548-FDDE-CF53-1D8A-3DF814C6FF8A}"/>
              </a:ext>
            </a:extLst>
          </p:cNvPr>
          <p:cNvSpPr>
            <a:spLocks noGrp="1"/>
          </p:cNvSpPr>
          <p:nvPr>
            <p:ph type="ctrTitle"/>
          </p:nvPr>
        </p:nvSpPr>
        <p:spPr/>
        <p:txBody>
          <a:bodyPr/>
          <a:lstStyle/>
          <a:p>
            <a:r>
              <a:rPr lang="en-US" dirty="0" err="1"/>
              <a:t>Decolonising</a:t>
            </a:r>
            <a:r>
              <a:rPr lang="en-US" dirty="0"/>
              <a:t> in Education and Media</a:t>
            </a:r>
          </a:p>
        </p:txBody>
      </p:sp>
      <p:sp>
        <p:nvSpPr>
          <p:cNvPr id="5" name="Footer Placeholder 4">
            <a:extLst>
              <a:ext uri="{FF2B5EF4-FFF2-40B4-BE49-F238E27FC236}">
                <a16:creationId xmlns:a16="http://schemas.microsoft.com/office/drawing/2014/main" id="{EE8C4838-A338-CE32-C56F-2E0C283A59A3}"/>
              </a:ext>
            </a:extLst>
          </p:cNvPr>
          <p:cNvSpPr>
            <a:spLocks noGrp="1"/>
          </p:cNvSpPr>
          <p:nvPr>
            <p:ph type="ftr" sz="quarter" idx="3"/>
          </p:nvPr>
        </p:nvSpPr>
        <p:spPr/>
        <p:txBody>
          <a:bodyPr/>
          <a:lstStyle/>
          <a:p>
            <a:pPr algn="r"/>
            <a:r>
              <a:rPr lang="en-GB"/>
              <a:t>Decolonising: An Introduction</a:t>
            </a:r>
            <a:endParaRPr lang="en-GB" dirty="0"/>
          </a:p>
        </p:txBody>
      </p:sp>
      <p:sp>
        <p:nvSpPr>
          <p:cNvPr id="6" name="Slide Number Placeholder 5">
            <a:extLst>
              <a:ext uri="{FF2B5EF4-FFF2-40B4-BE49-F238E27FC236}">
                <a16:creationId xmlns:a16="http://schemas.microsoft.com/office/drawing/2014/main" id="{4D9DC496-FB8E-C1CA-B0D5-A64BD071B5ED}"/>
              </a:ext>
            </a:extLst>
          </p:cNvPr>
          <p:cNvSpPr>
            <a:spLocks noGrp="1"/>
          </p:cNvSpPr>
          <p:nvPr>
            <p:ph type="sldNum" sz="quarter" idx="4"/>
          </p:nvPr>
        </p:nvSpPr>
        <p:spPr/>
        <p:txBody>
          <a:bodyPr/>
          <a:lstStyle/>
          <a:p>
            <a:fld id="{2CC19541-5F6E-2C4C-BF21-196C1C8E2E31}" type="slidenum">
              <a:rPr lang="en-GB" smtClean="0"/>
              <a:pPr/>
              <a:t>12</a:t>
            </a:fld>
            <a:r>
              <a:rPr lang="en-GB"/>
              <a:t> </a:t>
            </a:r>
            <a:endParaRPr lang="en-GB" dirty="0"/>
          </a:p>
        </p:txBody>
      </p:sp>
      <p:pic>
        <p:nvPicPr>
          <p:cNvPr id="2" name="Picture 1">
            <a:extLst>
              <a:ext uri="{FF2B5EF4-FFF2-40B4-BE49-F238E27FC236}">
                <a16:creationId xmlns:a16="http://schemas.microsoft.com/office/drawing/2014/main" id="{1823625E-5C7F-3513-809A-F417B0A2C919}"/>
              </a:ext>
            </a:extLst>
          </p:cNvPr>
          <p:cNvPicPr>
            <a:picLocks noChangeAspect="1"/>
          </p:cNvPicPr>
          <p:nvPr/>
        </p:nvPicPr>
        <p:blipFill>
          <a:blip r:embed="rId3"/>
          <a:stretch>
            <a:fillRect/>
          </a:stretch>
        </p:blipFill>
        <p:spPr>
          <a:xfrm>
            <a:off x="2884105" y="976190"/>
            <a:ext cx="6096975" cy="5510357"/>
          </a:xfrm>
          <a:prstGeom prst="rect">
            <a:avLst/>
          </a:prstGeom>
        </p:spPr>
      </p:pic>
    </p:spTree>
    <p:extLst>
      <p:ext uri="{BB962C8B-B14F-4D97-AF65-F5344CB8AC3E}">
        <p14:creationId xmlns:p14="http://schemas.microsoft.com/office/powerpoint/2010/main" val="262083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5EA820-CF9B-C5A6-B37B-944BFE0CEC8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6EEC151-C3ED-6996-553D-F16C79E0AFEE}"/>
              </a:ext>
            </a:extLst>
          </p:cNvPr>
          <p:cNvSpPr>
            <a:spLocks noGrp="1"/>
          </p:cNvSpPr>
          <p:nvPr>
            <p:ph type="ctrTitle"/>
          </p:nvPr>
        </p:nvSpPr>
        <p:spPr/>
        <p:txBody>
          <a:bodyPr/>
          <a:lstStyle/>
          <a:p>
            <a:r>
              <a:rPr lang="en-US" dirty="0" err="1"/>
              <a:t>Decolonising</a:t>
            </a:r>
            <a:r>
              <a:rPr lang="en-US" dirty="0"/>
              <a:t> in Education and Media</a:t>
            </a:r>
          </a:p>
        </p:txBody>
      </p:sp>
      <p:sp>
        <p:nvSpPr>
          <p:cNvPr id="5" name="Footer Placeholder 4">
            <a:extLst>
              <a:ext uri="{FF2B5EF4-FFF2-40B4-BE49-F238E27FC236}">
                <a16:creationId xmlns:a16="http://schemas.microsoft.com/office/drawing/2014/main" id="{60AF6157-5DBF-BEC0-2203-C6E0FA171B92}"/>
              </a:ext>
            </a:extLst>
          </p:cNvPr>
          <p:cNvSpPr>
            <a:spLocks noGrp="1"/>
          </p:cNvSpPr>
          <p:nvPr>
            <p:ph type="ftr" sz="quarter" idx="3"/>
          </p:nvPr>
        </p:nvSpPr>
        <p:spPr/>
        <p:txBody>
          <a:bodyPr/>
          <a:lstStyle/>
          <a:p>
            <a:pPr algn="r"/>
            <a:r>
              <a:rPr lang="en-GB"/>
              <a:t>Decolonising: An Introduction</a:t>
            </a:r>
            <a:endParaRPr lang="en-GB" dirty="0"/>
          </a:p>
        </p:txBody>
      </p:sp>
      <p:sp>
        <p:nvSpPr>
          <p:cNvPr id="6" name="Slide Number Placeholder 5">
            <a:extLst>
              <a:ext uri="{FF2B5EF4-FFF2-40B4-BE49-F238E27FC236}">
                <a16:creationId xmlns:a16="http://schemas.microsoft.com/office/drawing/2014/main" id="{7B2D45A0-F8B4-D5FB-D307-6B6E8E89EB40}"/>
              </a:ext>
            </a:extLst>
          </p:cNvPr>
          <p:cNvSpPr>
            <a:spLocks noGrp="1"/>
          </p:cNvSpPr>
          <p:nvPr>
            <p:ph type="sldNum" sz="quarter" idx="4"/>
          </p:nvPr>
        </p:nvSpPr>
        <p:spPr/>
        <p:txBody>
          <a:bodyPr/>
          <a:lstStyle/>
          <a:p>
            <a:fld id="{2CC19541-5F6E-2C4C-BF21-196C1C8E2E31}" type="slidenum">
              <a:rPr lang="en-GB" smtClean="0"/>
              <a:pPr/>
              <a:t>13</a:t>
            </a:fld>
            <a:r>
              <a:rPr lang="en-GB"/>
              <a:t> </a:t>
            </a:r>
            <a:endParaRPr lang="en-GB" dirty="0"/>
          </a:p>
        </p:txBody>
      </p:sp>
      <p:pic>
        <p:nvPicPr>
          <p:cNvPr id="4" name="Picture 3" descr="A screenshot of a computer&#10;&#10;AI-generated content may be incorrect.">
            <a:hlinkClick r:id="rId3"/>
            <a:extLst>
              <a:ext uri="{FF2B5EF4-FFF2-40B4-BE49-F238E27FC236}">
                <a16:creationId xmlns:a16="http://schemas.microsoft.com/office/drawing/2014/main" id="{2751FCC0-543B-2CA9-74D8-5BD146FAD6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3789" y="2043808"/>
            <a:ext cx="6096001" cy="3958793"/>
          </a:xfrm>
          <a:prstGeom prst="rect">
            <a:avLst/>
          </a:prstGeom>
        </p:spPr>
      </p:pic>
      <p:sp>
        <p:nvSpPr>
          <p:cNvPr id="10" name="TextBox 9">
            <a:extLst>
              <a:ext uri="{FF2B5EF4-FFF2-40B4-BE49-F238E27FC236}">
                <a16:creationId xmlns:a16="http://schemas.microsoft.com/office/drawing/2014/main" id="{B2B03235-FD63-E2C7-165A-B6CA9AC394F5}"/>
              </a:ext>
            </a:extLst>
          </p:cNvPr>
          <p:cNvSpPr txBox="1"/>
          <p:nvPr/>
        </p:nvSpPr>
        <p:spPr>
          <a:xfrm>
            <a:off x="5724525" y="1159789"/>
            <a:ext cx="6096000" cy="646331"/>
          </a:xfrm>
          <a:prstGeom prst="rect">
            <a:avLst/>
          </a:prstGeom>
          <a:noFill/>
        </p:spPr>
        <p:txBody>
          <a:bodyPr wrap="square">
            <a:spAutoFit/>
          </a:bodyPr>
          <a:lstStyle/>
          <a:p>
            <a:r>
              <a:rPr lang="en-GB" dirty="0"/>
              <a:t>https://</a:t>
            </a:r>
            <a:r>
              <a:rPr lang="en-GB" dirty="0" err="1"/>
              <a:t>www.bameednetwork.com</a:t>
            </a:r>
            <a:r>
              <a:rPr lang="en-GB" dirty="0"/>
              <a:t>/resources/video/why-is-my-curriculum-white/</a:t>
            </a:r>
          </a:p>
        </p:txBody>
      </p:sp>
    </p:spTree>
    <p:extLst>
      <p:ext uri="{BB962C8B-B14F-4D97-AF65-F5344CB8AC3E}">
        <p14:creationId xmlns:p14="http://schemas.microsoft.com/office/powerpoint/2010/main" val="1142816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C5928-2609-60FA-8949-718F4DA0AA5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DE58FF1-D369-9654-4504-522AEEC8451D}"/>
              </a:ext>
            </a:extLst>
          </p:cNvPr>
          <p:cNvSpPr>
            <a:spLocks noGrp="1"/>
          </p:cNvSpPr>
          <p:nvPr>
            <p:ph type="ctrTitle"/>
          </p:nvPr>
        </p:nvSpPr>
        <p:spPr/>
        <p:txBody>
          <a:bodyPr/>
          <a:lstStyle/>
          <a:p>
            <a:r>
              <a:rPr lang="en-US" dirty="0"/>
              <a:t>Further reading: articles and resources</a:t>
            </a:r>
          </a:p>
        </p:txBody>
      </p:sp>
      <p:sp>
        <p:nvSpPr>
          <p:cNvPr id="5" name="Footer Placeholder 4">
            <a:extLst>
              <a:ext uri="{FF2B5EF4-FFF2-40B4-BE49-F238E27FC236}">
                <a16:creationId xmlns:a16="http://schemas.microsoft.com/office/drawing/2014/main" id="{7485B57C-F624-45EE-C99B-07D98991BA97}"/>
              </a:ext>
            </a:extLst>
          </p:cNvPr>
          <p:cNvSpPr>
            <a:spLocks noGrp="1"/>
          </p:cNvSpPr>
          <p:nvPr>
            <p:ph type="ftr" sz="quarter" idx="3"/>
          </p:nvPr>
        </p:nvSpPr>
        <p:spPr/>
        <p:txBody>
          <a:bodyPr/>
          <a:lstStyle/>
          <a:p>
            <a:pPr algn="r"/>
            <a:r>
              <a:rPr lang="en-GB"/>
              <a:t>Decolonising: An Introduction</a:t>
            </a:r>
            <a:endParaRPr lang="en-GB" dirty="0"/>
          </a:p>
        </p:txBody>
      </p:sp>
      <p:sp>
        <p:nvSpPr>
          <p:cNvPr id="6" name="Slide Number Placeholder 5">
            <a:extLst>
              <a:ext uri="{FF2B5EF4-FFF2-40B4-BE49-F238E27FC236}">
                <a16:creationId xmlns:a16="http://schemas.microsoft.com/office/drawing/2014/main" id="{367B86B7-2BC7-1E49-DAB6-E6EFBC6DB7C5}"/>
              </a:ext>
            </a:extLst>
          </p:cNvPr>
          <p:cNvSpPr>
            <a:spLocks noGrp="1"/>
          </p:cNvSpPr>
          <p:nvPr>
            <p:ph type="sldNum" sz="quarter" idx="4"/>
          </p:nvPr>
        </p:nvSpPr>
        <p:spPr/>
        <p:txBody>
          <a:bodyPr/>
          <a:lstStyle/>
          <a:p>
            <a:fld id="{2CC19541-5F6E-2C4C-BF21-196C1C8E2E31}" type="slidenum">
              <a:rPr lang="en-GB" smtClean="0"/>
              <a:pPr/>
              <a:t>14</a:t>
            </a:fld>
            <a:r>
              <a:rPr lang="en-GB"/>
              <a:t> </a:t>
            </a:r>
            <a:endParaRPr lang="en-GB" dirty="0"/>
          </a:p>
        </p:txBody>
      </p:sp>
      <p:sp>
        <p:nvSpPr>
          <p:cNvPr id="8" name="Text Placeholder 3">
            <a:extLst>
              <a:ext uri="{FF2B5EF4-FFF2-40B4-BE49-F238E27FC236}">
                <a16:creationId xmlns:a16="http://schemas.microsoft.com/office/drawing/2014/main" id="{28D4888E-74CF-EF29-9142-02E575FBA133}"/>
              </a:ext>
            </a:extLst>
          </p:cNvPr>
          <p:cNvSpPr txBox="1">
            <a:spLocks/>
          </p:cNvSpPr>
          <p:nvPr/>
        </p:nvSpPr>
        <p:spPr>
          <a:xfrm>
            <a:off x="379567" y="1535062"/>
            <a:ext cx="10085233" cy="4392611"/>
          </a:xfrm>
          <a:prstGeom prst="rect">
            <a:avLst/>
          </a:prstGeom>
        </p:spPr>
        <p:txBody>
          <a:bodyPr vert="horz" lIns="0" tIns="0" rIns="0" bIns="0" numCol="1" spcCol="720000" rtlCol="0">
            <a:noAutofit/>
          </a:bodyPr>
          <a:lstStyle>
            <a:lvl1pPr marL="432000" indent="-432000" algn="l" defTabSz="126000" rtl="0" eaLnBrk="1" latinLnBrk="0" hangingPunct="1">
              <a:lnSpc>
                <a:spcPct val="110000"/>
              </a:lnSpc>
              <a:spcBef>
                <a:spcPts val="0"/>
              </a:spcBef>
              <a:spcAft>
                <a:spcPts val="1200"/>
              </a:spcAft>
              <a:buClr>
                <a:schemeClr val="tx1"/>
              </a:buClr>
              <a:buSzPct val="80000"/>
              <a:buFont typeface="Wingdings 2" panose="05020102010507070707" pitchFamily="18" charset="2"/>
              <a:buChar char="¢"/>
              <a:tabLst/>
              <a:defRPr sz="2400" kern="1200" spc="-10" baseline="0">
                <a:solidFill>
                  <a:schemeClr val="tx1"/>
                </a:solidFill>
                <a:latin typeface="+mn-lt"/>
                <a:ea typeface="+mn-ea"/>
                <a:cs typeface="+mn-cs"/>
              </a:defRPr>
            </a:lvl1pPr>
            <a:lvl2pPr marL="864000" indent="-432000" algn="l" defTabSz="126000" rtl="0" eaLnBrk="1" latinLnBrk="0" hangingPunct="1">
              <a:lnSpc>
                <a:spcPct val="110000"/>
              </a:lnSpc>
              <a:spcBef>
                <a:spcPts val="0"/>
              </a:spcBef>
              <a:spcAft>
                <a:spcPts val="1000"/>
              </a:spcAft>
              <a:buClr>
                <a:schemeClr val="tx1"/>
              </a:buClr>
              <a:buSzPct val="80000"/>
              <a:buFont typeface="Wingdings 2" panose="05020102010507070707" pitchFamily="18" charset="2"/>
              <a:buChar char=""/>
              <a:tabLst>
                <a:tab pos="126000" algn="l"/>
              </a:tabLst>
              <a:defRPr sz="2400" kern="1200" spc="-10" baseline="0">
                <a:solidFill>
                  <a:schemeClr val="tx1"/>
                </a:solidFill>
                <a:latin typeface="+mn-lt"/>
                <a:ea typeface="+mn-ea"/>
                <a:cs typeface="+mn-cs"/>
              </a:defRPr>
            </a:lvl2pPr>
            <a:lvl3pPr marL="864000" indent="-432000" algn="l" defTabSz="126000" rtl="0" eaLnBrk="1" latinLnBrk="0" hangingPunct="1">
              <a:lnSpc>
                <a:spcPct val="110000"/>
              </a:lnSpc>
              <a:spcBef>
                <a:spcPts val="0"/>
              </a:spcBef>
              <a:spcAft>
                <a:spcPts val="1000"/>
              </a:spcAft>
              <a:buClrTx/>
              <a:buSzPct val="80000"/>
              <a:buFont typeface="Wingdings 2" panose="05020102010507070707" pitchFamily="18" charset="2"/>
              <a:buChar char=""/>
              <a:tabLst>
                <a:tab pos="126000" algn="l"/>
              </a:tabLst>
              <a:defRPr sz="2400" kern="1200" spc="-10" baseline="0">
                <a:solidFill>
                  <a:schemeClr val="tx1"/>
                </a:solidFill>
                <a:latin typeface="+mn-lt"/>
                <a:ea typeface="+mn-ea"/>
                <a:cs typeface="+mn-cs"/>
              </a:defRPr>
            </a:lvl3pPr>
            <a:lvl4pPr marL="432000" indent="-432000" algn="l" defTabSz="126000" rtl="0" eaLnBrk="1" latinLnBrk="0" hangingPunct="1">
              <a:lnSpc>
                <a:spcPct val="110000"/>
              </a:lnSpc>
              <a:spcBef>
                <a:spcPts val="0"/>
              </a:spcBef>
              <a:spcAft>
                <a:spcPts val="0"/>
              </a:spcAft>
              <a:buClr>
                <a:schemeClr val="tx1"/>
              </a:buClr>
              <a:buSzPct val="80000"/>
              <a:buFont typeface="Wingdings 2" panose="05020102010507070707" pitchFamily="18" charset="2"/>
              <a:buChar char="¢"/>
              <a:tabLst/>
              <a:defRPr sz="2400" kern="1200" spc="-10" baseline="0">
                <a:solidFill>
                  <a:schemeClr val="tx1"/>
                </a:solidFill>
                <a:latin typeface="+mn-lt"/>
                <a:ea typeface="+mn-ea"/>
                <a:cs typeface="+mn-cs"/>
              </a:defRPr>
            </a:lvl4pPr>
            <a:lvl5pPr marL="864000" indent="-432000" algn="l" defTabSz="126000" rtl="0" eaLnBrk="1" latinLnBrk="0" hangingPunct="1">
              <a:lnSpc>
                <a:spcPct val="110000"/>
              </a:lnSpc>
              <a:spcBef>
                <a:spcPts val="0"/>
              </a:spcBef>
              <a:spcAft>
                <a:spcPts val="0"/>
              </a:spcAft>
              <a:buClr>
                <a:schemeClr val="tx1"/>
              </a:buClr>
              <a:buSzPct val="80000"/>
              <a:buFont typeface="Wingdings 2" panose="05020102010507070707" pitchFamily="18" charset="2"/>
              <a:buChar char="¢"/>
              <a:tabLst>
                <a:tab pos="126000" algn="l"/>
              </a:tabLst>
              <a:defRPr sz="2400" kern="1200" spc="-10" baseline="0">
                <a:solidFill>
                  <a:schemeClr val="tx1"/>
                </a:solidFill>
                <a:latin typeface="+mn-lt"/>
                <a:ea typeface="+mn-ea"/>
                <a:cs typeface="+mn-cs"/>
              </a:defRPr>
            </a:lvl5pPr>
            <a:lvl6pPr marL="864000" indent="-432000" algn="l" defTabSz="126000" rtl="0" eaLnBrk="1" latinLnBrk="0" hangingPunct="1">
              <a:lnSpc>
                <a:spcPct val="110000"/>
              </a:lnSpc>
              <a:spcBef>
                <a:spcPts val="0"/>
              </a:spcBef>
              <a:spcAft>
                <a:spcPts val="0"/>
              </a:spcAft>
              <a:buClr>
                <a:schemeClr val="tx1"/>
              </a:buClr>
              <a:buSzPct val="80000"/>
              <a:buFont typeface="Wingdings 2" panose="05020102010507070707" pitchFamily="18" charset="2"/>
              <a:buChar char="£"/>
              <a:tabLst>
                <a:tab pos="126000" algn="l"/>
              </a:tabLst>
              <a:defRPr sz="2400" kern="1200" spc="-10" baseline="0">
                <a:solidFill>
                  <a:schemeClr val="tx1"/>
                </a:solidFill>
                <a:latin typeface="+mn-lt"/>
                <a:ea typeface="+mn-ea"/>
                <a:cs typeface="+mn-cs"/>
              </a:defRPr>
            </a:lvl6pPr>
            <a:lvl7pPr marL="432000" indent="-432000" algn="l" defTabSz="126000" rtl="0" eaLnBrk="1" latinLnBrk="0" hangingPunct="1">
              <a:lnSpc>
                <a:spcPct val="110000"/>
              </a:lnSpc>
              <a:spcBef>
                <a:spcPts val="0"/>
              </a:spcBef>
              <a:buFont typeface="+mj-lt"/>
              <a:buAutoNum type="arabicPeriod"/>
              <a:tabLst>
                <a:tab pos="126000" algn="l"/>
              </a:tabLst>
              <a:defRPr sz="2400" kern="1200" spc="-10" baseline="0">
                <a:solidFill>
                  <a:schemeClr val="tx1"/>
                </a:solidFill>
                <a:latin typeface="+mn-lt"/>
                <a:ea typeface="+mn-ea"/>
                <a:cs typeface="+mn-cs"/>
              </a:defRPr>
            </a:lvl7pPr>
            <a:lvl8pPr marL="0" indent="0" algn="l" defTabSz="126000" rtl="0" eaLnBrk="1" latinLnBrk="0" hangingPunct="1">
              <a:lnSpc>
                <a:spcPct val="110000"/>
              </a:lnSpc>
              <a:spcBef>
                <a:spcPts val="0"/>
              </a:spcBef>
              <a:buFont typeface="Arial" panose="020B0604020202020204" pitchFamily="34" charset="0"/>
              <a:buNone/>
              <a:tabLst>
                <a:tab pos="126000" algn="l"/>
              </a:tabLst>
              <a:defRPr sz="2400" b="1" kern="1200" spc="-10" baseline="0">
                <a:solidFill>
                  <a:schemeClr val="tx1"/>
                </a:solidFill>
                <a:latin typeface="+mn-lt"/>
                <a:ea typeface="+mn-ea"/>
                <a:cs typeface="+mn-cs"/>
              </a:defRPr>
            </a:lvl8pPr>
            <a:lvl9pPr marL="0" indent="0" algn="l" defTabSz="126000" rtl="0" eaLnBrk="1" latinLnBrk="0" hangingPunct="1">
              <a:lnSpc>
                <a:spcPct val="110000"/>
              </a:lnSpc>
              <a:spcBef>
                <a:spcPts val="0"/>
              </a:spcBef>
              <a:buFont typeface="Arial" panose="020B0604020202020204" pitchFamily="34" charset="0"/>
              <a:buNone/>
              <a:tabLst>
                <a:tab pos="126000" algn="l"/>
              </a:tabLst>
              <a:defRPr sz="2400" kern="1200" spc="-10" baseline="0">
                <a:solidFill>
                  <a:schemeClr val="tx1"/>
                </a:solidFill>
                <a:latin typeface="+mn-lt"/>
                <a:ea typeface="+mn-ea"/>
                <a:cs typeface="+mn-cs"/>
              </a:defRPr>
            </a:lvl9pPr>
          </a:lstStyle>
          <a:p>
            <a:r>
              <a:rPr lang="en-GB" sz="1800" dirty="0">
                <a:hlinkClick r:id="rId3"/>
              </a:rPr>
              <a:t>https://www.arts.ac.uk/ual-decolonising-arts-institute</a:t>
            </a:r>
            <a:endParaRPr lang="en-GB" sz="1800" dirty="0"/>
          </a:p>
          <a:p>
            <a:r>
              <a:rPr lang="en-GB" sz="1800" dirty="0">
                <a:hlinkClick r:id="rId4"/>
              </a:rPr>
              <a:t>https://www.bera.ac.uk/publication/the-bera-guide-to-decolonising-the-curriculum</a:t>
            </a:r>
            <a:r>
              <a:rPr lang="en-GB" sz="1800" dirty="0"/>
              <a:t> </a:t>
            </a:r>
          </a:p>
          <a:p>
            <a:r>
              <a:rPr lang="en-GB" sz="1800" dirty="0">
                <a:hlinkClick r:id="rId5"/>
              </a:rPr>
              <a:t>https://www.theguardian.com/us-news/2020/jun/11/only-fifth-of-uk-universities-have-said-they-will-decolonise-curriculum</a:t>
            </a:r>
            <a:endParaRPr lang="en-GB" sz="1800" dirty="0"/>
          </a:p>
          <a:p>
            <a:r>
              <a:rPr lang="en-GB" sz="1800" dirty="0">
                <a:hlinkClick r:id="rId6"/>
              </a:rPr>
              <a:t>https://www.theguardian.com/education/2019/mar/20/academics-its-time-to-get-behind-decolonising-the-curriculum</a:t>
            </a:r>
            <a:endParaRPr lang="en-GB" sz="1800" dirty="0"/>
          </a:p>
          <a:p>
            <a:r>
              <a:rPr lang="en-GB" sz="1800" dirty="0">
                <a:hlinkClick r:id="rId7"/>
              </a:rPr>
              <a:t>https://neu.org.uk/advice/equality/race-equality/decolonising-education</a:t>
            </a:r>
            <a:endParaRPr lang="en-GB" sz="1800" dirty="0"/>
          </a:p>
          <a:p>
            <a:endParaRPr lang="en-GB" sz="1800" dirty="0"/>
          </a:p>
          <a:p>
            <a:endParaRPr lang="en-GB" sz="1800" dirty="0"/>
          </a:p>
          <a:p>
            <a:endParaRPr lang="en-GB" sz="1800" dirty="0"/>
          </a:p>
          <a:p>
            <a:pPr lvl="3">
              <a:spcAft>
                <a:spcPts val="1200"/>
              </a:spcAft>
            </a:pPr>
            <a:endParaRPr lang="en-GB" sz="1800" dirty="0"/>
          </a:p>
        </p:txBody>
      </p:sp>
    </p:spTree>
    <p:extLst>
      <p:ext uri="{BB962C8B-B14F-4D97-AF65-F5344CB8AC3E}">
        <p14:creationId xmlns:p14="http://schemas.microsoft.com/office/powerpoint/2010/main" val="397782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A29278-7F91-68FF-360E-437E3B8A583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92E3D62-62E3-241F-661D-375EC256B324}"/>
              </a:ext>
            </a:extLst>
          </p:cNvPr>
          <p:cNvSpPr>
            <a:spLocks noGrp="1"/>
          </p:cNvSpPr>
          <p:nvPr>
            <p:ph type="ctrTitle"/>
          </p:nvPr>
        </p:nvSpPr>
        <p:spPr/>
        <p:txBody>
          <a:bodyPr/>
          <a:lstStyle/>
          <a:p>
            <a:r>
              <a:rPr lang="en-US" dirty="0"/>
              <a:t>Further reading: books</a:t>
            </a:r>
          </a:p>
        </p:txBody>
      </p:sp>
      <p:sp>
        <p:nvSpPr>
          <p:cNvPr id="5" name="Footer Placeholder 4">
            <a:extLst>
              <a:ext uri="{FF2B5EF4-FFF2-40B4-BE49-F238E27FC236}">
                <a16:creationId xmlns:a16="http://schemas.microsoft.com/office/drawing/2014/main" id="{757EFA18-2B68-06A1-2ABA-C5AE85F3EAF6}"/>
              </a:ext>
            </a:extLst>
          </p:cNvPr>
          <p:cNvSpPr>
            <a:spLocks noGrp="1"/>
          </p:cNvSpPr>
          <p:nvPr>
            <p:ph type="ftr" sz="quarter" idx="3"/>
          </p:nvPr>
        </p:nvSpPr>
        <p:spPr/>
        <p:txBody>
          <a:bodyPr/>
          <a:lstStyle/>
          <a:p>
            <a:pPr algn="r"/>
            <a:r>
              <a:rPr lang="en-GB"/>
              <a:t>Decolonising: An Introduction</a:t>
            </a:r>
            <a:endParaRPr lang="en-GB" dirty="0"/>
          </a:p>
        </p:txBody>
      </p:sp>
      <p:sp>
        <p:nvSpPr>
          <p:cNvPr id="6" name="Slide Number Placeholder 5">
            <a:extLst>
              <a:ext uri="{FF2B5EF4-FFF2-40B4-BE49-F238E27FC236}">
                <a16:creationId xmlns:a16="http://schemas.microsoft.com/office/drawing/2014/main" id="{C5F749E9-B134-BA8A-A355-5196BBC3B4BD}"/>
              </a:ext>
            </a:extLst>
          </p:cNvPr>
          <p:cNvSpPr>
            <a:spLocks noGrp="1"/>
          </p:cNvSpPr>
          <p:nvPr>
            <p:ph type="sldNum" sz="quarter" idx="4"/>
          </p:nvPr>
        </p:nvSpPr>
        <p:spPr/>
        <p:txBody>
          <a:bodyPr/>
          <a:lstStyle/>
          <a:p>
            <a:fld id="{2CC19541-5F6E-2C4C-BF21-196C1C8E2E31}" type="slidenum">
              <a:rPr lang="en-GB" smtClean="0"/>
              <a:pPr/>
              <a:t>15</a:t>
            </a:fld>
            <a:r>
              <a:rPr lang="en-GB"/>
              <a:t> </a:t>
            </a:r>
            <a:endParaRPr lang="en-GB" dirty="0"/>
          </a:p>
        </p:txBody>
      </p:sp>
      <p:pic>
        <p:nvPicPr>
          <p:cNvPr id="2" name="Picture 1">
            <a:extLst>
              <a:ext uri="{FF2B5EF4-FFF2-40B4-BE49-F238E27FC236}">
                <a16:creationId xmlns:a16="http://schemas.microsoft.com/office/drawing/2014/main" id="{56702B86-60F7-F1C1-6EB2-4EDC93A1A657}"/>
              </a:ext>
            </a:extLst>
          </p:cNvPr>
          <p:cNvPicPr>
            <a:picLocks noChangeAspect="1"/>
          </p:cNvPicPr>
          <p:nvPr/>
        </p:nvPicPr>
        <p:blipFill>
          <a:blip r:embed="rId3"/>
          <a:stretch>
            <a:fillRect/>
          </a:stretch>
        </p:blipFill>
        <p:spPr>
          <a:xfrm>
            <a:off x="2209800" y="1222446"/>
            <a:ext cx="7772400" cy="4942642"/>
          </a:xfrm>
          <a:prstGeom prst="rect">
            <a:avLst/>
          </a:prstGeom>
        </p:spPr>
      </p:pic>
    </p:spTree>
    <p:extLst>
      <p:ext uri="{BB962C8B-B14F-4D97-AF65-F5344CB8AC3E}">
        <p14:creationId xmlns:p14="http://schemas.microsoft.com/office/powerpoint/2010/main" val="1016091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37B7D7-1AAE-2CB0-709C-88DB4D30401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12BC544-C332-0F9E-C56E-46F16407C8D8}"/>
              </a:ext>
            </a:extLst>
          </p:cNvPr>
          <p:cNvSpPr>
            <a:spLocks noGrp="1"/>
          </p:cNvSpPr>
          <p:nvPr>
            <p:ph type="ctrTitle"/>
          </p:nvPr>
        </p:nvSpPr>
        <p:spPr/>
        <p:txBody>
          <a:bodyPr/>
          <a:lstStyle/>
          <a:p>
            <a:r>
              <a:rPr lang="en-US" dirty="0"/>
              <a:t>Further reading: books</a:t>
            </a:r>
          </a:p>
        </p:txBody>
      </p:sp>
      <p:sp>
        <p:nvSpPr>
          <p:cNvPr id="5" name="Footer Placeholder 4">
            <a:extLst>
              <a:ext uri="{FF2B5EF4-FFF2-40B4-BE49-F238E27FC236}">
                <a16:creationId xmlns:a16="http://schemas.microsoft.com/office/drawing/2014/main" id="{4FA6DAF6-54B4-3FBC-B0A9-CFE6C5069CFF}"/>
              </a:ext>
            </a:extLst>
          </p:cNvPr>
          <p:cNvSpPr>
            <a:spLocks noGrp="1"/>
          </p:cNvSpPr>
          <p:nvPr>
            <p:ph type="ftr" sz="quarter" idx="3"/>
          </p:nvPr>
        </p:nvSpPr>
        <p:spPr/>
        <p:txBody>
          <a:bodyPr/>
          <a:lstStyle/>
          <a:p>
            <a:pPr algn="r"/>
            <a:r>
              <a:rPr lang="en-GB"/>
              <a:t>Decolonising: An Introduction</a:t>
            </a:r>
            <a:endParaRPr lang="en-GB" dirty="0"/>
          </a:p>
        </p:txBody>
      </p:sp>
      <p:sp>
        <p:nvSpPr>
          <p:cNvPr id="6" name="Slide Number Placeholder 5">
            <a:extLst>
              <a:ext uri="{FF2B5EF4-FFF2-40B4-BE49-F238E27FC236}">
                <a16:creationId xmlns:a16="http://schemas.microsoft.com/office/drawing/2014/main" id="{6EE46611-126C-37D0-3D41-530428DCF961}"/>
              </a:ext>
            </a:extLst>
          </p:cNvPr>
          <p:cNvSpPr>
            <a:spLocks noGrp="1"/>
          </p:cNvSpPr>
          <p:nvPr>
            <p:ph type="sldNum" sz="quarter" idx="4"/>
          </p:nvPr>
        </p:nvSpPr>
        <p:spPr/>
        <p:txBody>
          <a:bodyPr/>
          <a:lstStyle/>
          <a:p>
            <a:fld id="{2CC19541-5F6E-2C4C-BF21-196C1C8E2E31}" type="slidenum">
              <a:rPr lang="en-GB" smtClean="0"/>
              <a:pPr/>
              <a:t>16</a:t>
            </a:fld>
            <a:r>
              <a:rPr lang="en-GB"/>
              <a:t> </a:t>
            </a:r>
            <a:endParaRPr lang="en-GB" dirty="0"/>
          </a:p>
        </p:txBody>
      </p:sp>
      <p:pic>
        <p:nvPicPr>
          <p:cNvPr id="7" name="Picture 6">
            <a:extLst>
              <a:ext uri="{FF2B5EF4-FFF2-40B4-BE49-F238E27FC236}">
                <a16:creationId xmlns:a16="http://schemas.microsoft.com/office/drawing/2014/main" id="{97342A06-136B-D173-D8A7-69AB8962D0F9}"/>
              </a:ext>
            </a:extLst>
          </p:cNvPr>
          <p:cNvPicPr>
            <a:picLocks noChangeAspect="1"/>
          </p:cNvPicPr>
          <p:nvPr/>
        </p:nvPicPr>
        <p:blipFill>
          <a:blip r:embed="rId3"/>
          <a:stretch>
            <a:fillRect/>
          </a:stretch>
        </p:blipFill>
        <p:spPr>
          <a:xfrm>
            <a:off x="2209800" y="1229175"/>
            <a:ext cx="7772400" cy="4399649"/>
          </a:xfrm>
          <a:prstGeom prst="rect">
            <a:avLst/>
          </a:prstGeom>
        </p:spPr>
      </p:pic>
    </p:spTree>
    <p:extLst>
      <p:ext uri="{BB962C8B-B14F-4D97-AF65-F5344CB8AC3E}">
        <p14:creationId xmlns:p14="http://schemas.microsoft.com/office/powerpoint/2010/main" val="1522046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C34D23-AF10-7836-7AB3-6CA21E689A0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14AD5B-7A75-CC99-B906-80011D7FA3D5}"/>
              </a:ext>
            </a:extLst>
          </p:cNvPr>
          <p:cNvSpPr>
            <a:spLocks noGrp="1"/>
          </p:cNvSpPr>
          <p:nvPr>
            <p:ph type="ctrTitle"/>
          </p:nvPr>
        </p:nvSpPr>
        <p:spPr/>
        <p:txBody>
          <a:bodyPr/>
          <a:lstStyle/>
          <a:p>
            <a:r>
              <a:rPr lang="en-US" dirty="0"/>
              <a:t>Further reading: books</a:t>
            </a:r>
          </a:p>
        </p:txBody>
      </p:sp>
      <p:sp>
        <p:nvSpPr>
          <p:cNvPr id="5" name="Footer Placeholder 4">
            <a:extLst>
              <a:ext uri="{FF2B5EF4-FFF2-40B4-BE49-F238E27FC236}">
                <a16:creationId xmlns:a16="http://schemas.microsoft.com/office/drawing/2014/main" id="{E9245178-25FB-20EA-FB55-45F551F5D92A}"/>
              </a:ext>
            </a:extLst>
          </p:cNvPr>
          <p:cNvSpPr>
            <a:spLocks noGrp="1"/>
          </p:cNvSpPr>
          <p:nvPr>
            <p:ph type="ftr" sz="quarter" idx="3"/>
          </p:nvPr>
        </p:nvSpPr>
        <p:spPr/>
        <p:txBody>
          <a:bodyPr/>
          <a:lstStyle/>
          <a:p>
            <a:pPr algn="r"/>
            <a:r>
              <a:rPr lang="en-GB"/>
              <a:t>Decolonising: An Introduction</a:t>
            </a:r>
            <a:endParaRPr lang="en-GB" dirty="0"/>
          </a:p>
        </p:txBody>
      </p:sp>
      <p:sp>
        <p:nvSpPr>
          <p:cNvPr id="6" name="Slide Number Placeholder 5">
            <a:extLst>
              <a:ext uri="{FF2B5EF4-FFF2-40B4-BE49-F238E27FC236}">
                <a16:creationId xmlns:a16="http://schemas.microsoft.com/office/drawing/2014/main" id="{2F308563-59A1-75A9-5467-3C0B8277C446}"/>
              </a:ext>
            </a:extLst>
          </p:cNvPr>
          <p:cNvSpPr>
            <a:spLocks noGrp="1"/>
          </p:cNvSpPr>
          <p:nvPr>
            <p:ph type="sldNum" sz="quarter" idx="4"/>
          </p:nvPr>
        </p:nvSpPr>
        <p:spPr/>
        <p:txBody>
          <a:bodyPr/>
          <a:lstStyle/>
          <a:p>
            <a:fld id="{2CC19541-5F6E-2C4C-BF21-196C1C8E2E31}" type="slidenum">
              <a:rPr lang="en-GB" smtClean="0"/>
              <a:pPr/>
              <a:t>17</a:t>
            </a:fld>
            <a:r>
              <a:rPr lang="en-GB"/>
              <a:t> </a:t>
            </a:r>
            <a:endParaRPr lang="en-GB" dirty="0"/>
          </a:p>
        </p:txBody>
      </p:sp>
      <p:pic>
        <p:nvPicPr>
          <p:cNvPr id="2" name="Picture 1">
            <a:extLst>
              <a:ext uri="{FF2B5EF4-FFF2-40B4-BE49-F238E27FC236}">
                <a16:creationId xmlns:a16="http://schemas.microsoft.com/office/drawing/2014/main" id="{8C2851D7-635B-F376-8F54-761BF8B4FDB6}"/>
              </a:ext>
            </a:extLst>
          </p:cNvPr>
          <p:cNvPicPr>
            <a:picLocks noChangeAspect="1"/>
          </p:cNvPicPr>
          <p:nvPr/>
        </p:nvPicPr>
        <p:blipFill>
          <a:blip r:embed="rId3"/>
          <a:stretch>
            <a:fillRect/>
          </a:stretch>
        </p:blipFill>
        <p:spPr>
          <a:xfrm>
            <a:off x="2195590" y="1222446"/>
            <a:ext cx="7772400" cy="4864807"/>
          </a:xfrm>
          <a:prstGeom prst="rect">
            <a:avLst/>
          </a:prstGeom>
        </p:spPr>
      </p:pic>
    </p:spTree>
    <p:extLst>
      <p:ext uri="{BB962C8B-B14F-4D97-AF65-F5344CB8AC3E}">
        <p14:creationId xmlns:p14="http://schemas.microsoft.com/office/powerpoint/2010/main" val="2058667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27535D-87F9-C415-5816-FAC85AE732F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DC9DC92-55FB-3D8A-C8F1-1E2BCBA8CFA1}"/>
              </a:ext>
            </a:extLst>
          </p:cNvPr>
          <p:cNvSpPr>
            <a:spLocks noGrp="1"/>
          </p:cNvSpPr>
          <p:nvPr>
            <p:ph type="ctrTitle"/>
          </p:nvPr>
        </p:nvSpPr>
        <p:spPr/>
        <p:txBody>
          <a:bodyPr/>
          <a:lstStyle/>
          <a:p>
            <a:r>
              <a:rPr lang="en-US" dirty="0"/>
              <a:t>Further reading: books</a:t>
            </a:r>
          </a:p>
        </p:txBody>
      </p:sp>
      <p:sp>
        <p:nvSpPr>
          <p:cNvPr id="5" name="Footer Placeholder 4">
            <a:extLst>
              <a:ext uri="{FF2B5EF4-FFF2-40B4-BE49-F238E27FC236}">
                <a16:creationId xmlns:a16="http://schemas.microsoft.com/office/drawing/2014/main" id="{642AA89A-E72C-BBE6-35FA-8A437F8C2EB9}"/>
              </a:ext>
            </a:extLst>
          </p:cNvPr>
          <p:cNvSpPr>
            <a:spLocks noGrp="1"/>
          </p:cNvSpPr>
          <p:nvPr>
            <p:ph type="ftr" sz="quarter" idx="3"/>
          </p:nvPr>
        </p:nvSpPr>
        <p:spPr/>
        <p:txBody>
          <a:bodyPr/>
          <a:lstStyle/>
          <a:p>
            <a:pPr algn="r"/>
            <a:r>
              <a:rPr lang="en-GB"/>
              <a:t>Decolonising: An Introduction</a:t>
            </a:r>
            <a:endParaRPr lang="en-GB" dirty="0"/>
          </a:p>
        </p:txBody>
      </p:sp>
      <p:sp>
        <p:nvSpPr>
          <p:cNvPr id="6" name="Slide Number Placeholder 5">
            <a:extLst>
              <a:ext uri="{FF2B5EF4-FFF2-40B4-BE49-F238E27FC236}">
                <a16:creationId xmlns:a16="http://schemas.microsoft.com/office/drawing/2014/main" id="{7C4E1C4F-852C-D631-76D8-78FB13D79E18}"/>
              </a:ext>
            </a:extLst>
          </p:cNvPr>
          <p:cNvSpPr>
            <a:spLocks noGrp="1"/>
          </p:cNvSpPr>
          <p:nvPr>
            <p:ph type="sldNum" sz="quarter" idx="4"/>
          </p:nvPr>
        </p:nvSpPr>
        <p:spPr/>
        <p:txBody>
          <a:bodyPr/>
          <a:lstStyle/>
          <a:p>
            <a:fld id="{2CC19541-5F6E-2C4C-BF21-196C1C8E2E31}" type="slidenum">
              <a:rPr lang="en-GB" smtClean="0"/>
              <a:pPr/>
              <a:t>18</a:t>
            </a:fld>
            <a:r>
              <a:rPr lang="en-GB"/>
              <a:t> </a:t>
            </a:r>
            <a:endParaRPr lang="en-GB" dirty="0"/>
          </a:p>
        </p:txBody>
      </p:sp>
      <p:pic>
        <p:nvPicPr>
          <p:cNvPr id="2" name="Picture 1">
            <a:extLst>
              <a:ext uri="{FF2B5EF4-FFF2-40B4-BE49-F238E27FC236}">
                <a16:creationId xmlns:a16="http://schemas.microsoft.com/office/drawing/2014/main" id="{5AF4CDD2-D2A5-1BB3-31D5-4B4DA73904B1}"/>
              </a:ext>
            </a:extLst>
          </p:cNvPr>
          <p:cNvPicPr>
            <a:picLocks noChangeAspect="1"/>
          </p:cNvPicPr>
          <p:nvPr/>
        </p:nvPicPr>
        <p:blipFill>
          <a:blip r:embed="rId3"/>
          <a:stretch>
            <a:fillRect/>
          </a:stretch>
        </p:blipFill>
        <p:spPr>
          <a:xfrm>
            <a:off x="2209800" y="1222446"/>
            <a:ext cx="7772400" cy="4572556"/>
          </a:xfrm>
          <a:prstGeom prst="rect">
            <a:avLst/>
          </a:prstGeom>
        </p:spPr>
      </p:pic>
    </p:spTree>
    <p:extLst>
      <p:ext uri="{BB962C8B-B14F-4D97-AF65-F5344CB8AC3E}">
        <p14:creationId xmlns:p14="http://schemas.microsoft.com/office/powerpoint/2010/main" val="3510621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1425E8-CBAF-9704-EBC4-6BE6A57401E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D62CBE7-F31E-5538-9DFF-89CAB281EDFE}"/>
              </a:ext>
            </a:extLst>
          </p:cNvPr>
          <p:cNvSpPr>
            <a:spLocks noGrp="1"/>
          </p:cNvSpPr>
          <p:nvPr>
            <p:ph type="ctrTitle"/>
          </p:nvPr>
        </p:nvSpPr>
        <p:spPr/>
        <p:txBody>
          <a:bodyPr/>
          <a:lstStyle/>
          <a:p>
            <a:r>
              <a:rPr lang="en-US" dirty="0"/>
              <a:t>Further reading: books</a:t>
            </a:r>
          </a:p>
        </p:txBody>
      </p:sp>
      <p:sp>
        <p:nvSpPr>
          <p:cNvPr id="5" name="Footer Placeholder 4">
            <a:extLst>
              <a:ext uri="{FF2B5EF4-FFF2-40B4-BE49-F238E27FC236}">
                <a16:creationId xmlns:a16="http://schemas.microsoft.com/office/drawing/2014/main" id="{F3510627-2480-51CE-D184-20E18EAD8DED}"/>
              </a:ext>
            </a:extLst>
          </p:cNvPr>
          <p:cNvSpPr>
            <a:spLocks noGrp="1"/>
          </p:cNvSpPr>
          <p:nvPr>
            <p:ph type="ftr" sz="quarter" idx="3"/>
          </p:nvPr>
        </p:nvSpPr>
        <p:spPr/>
        <p:txBody>
          <a:bodyPr/>
          <a:lstStyle/>
          <a:p>
            <a:pPr algn="r"/>
            <a:r>
              <a:rPr lang="en-GB"/>
              <a:t>Decolonising: An Introduction</a:t>
            </a:r>
            <a:endParaRPr lang="en-GB" dirty="0"/>
          </a:p>
        </p:txBody>
      </p:sp>
      <p:sp>
        <p:nvSpPr>
          <p:cNvPr id="6" name="Slide Number Placeholder 5">
            <a:extLst>
              <a:ext uri="{FF2B5EF4-FFF2-40B4-BE49-F238E27FC236}">
                <a16:creationId xmlns:a16="http://schemas.microsoft.com/office/drawing/2014/main" id="{C60384B3-E23C-B4D8-31C2-74DF4AD621D6}"/>
              </a:ext>
            </a:extLst>
          </p:cNvPr>
          <p:cNvSpPr>
            <a:spLocks noGrp="1"/>
          </p:cNvSpPr>
          <p:nvPr>
            <p:ph type="sldNum" sz="quarter" idx="4"/>
          </p:nvPr>
        </p:nvSpPr>
        <p:spPr/>
        <p:txBody>
          <a:bodyPr/>
          <a:lstStyle/>
          <a:p>
            <a:fld id="{2CC19541-5F6E-2C4C-BF21-196C1C8E2E31}" type="slidenum">
              <a:rPr lang="en-GB" smtClean="0"/>
              <a:pPr/>
              <a:t>19</a:t>
            </a:fld>
            <a:r>
              <a:rPr lang="en-GB"/>
              <a:t> </a:t>
            </a:r>
            <a:endParaRPr lang="en-GB" dirty="0"/>
          </a:p>
        </p:txBody>
      </p:sp>
      <p:pic>
        <p:nvPicPr>
          <p:cNvPr id="4" name="Picture 3">
            <a:extLst>
              <a:ext uri="{FF2B5EF4-FFF2-40B4-BE49-F238E27FC236}">
                <a16:creationId xmlns:a16="http://schemas.microsoft.com/office/drawing/2014/main" id="{381514CD-6026-D6B4-4130-FE74F7A08F3F}"/>
              </a:ext>
            </a:extLst>
          </p:cNvPr>
          <p:cNvPicPr>
            <a:picLocks noChangeAspect="1"/>
          </p:cNvPicPr>
          <p:nvPr/>
        </p:nvPicPr>
        <p:blipFill>
          <a:blip r:embed="rId3"/>
          <a:stretch>
            <a:fillRect/>
          </a:stretch>
        </p:blipFill>
        <p:spPr>
          <a:xfrm>
            <a:off x="2209800" y="1215826"/>
            <a:ext cx="7772400" cy="4426348"/>
          </a:xfrm>
          <a:prstGeom prst="rect">
            <a:avLst/>
          </a:prstGeom>
        </p:spPr>
      </p:pic>
    </p:spTree>
    <p:extLst>
      <p:ext uri="{BB962C8B-B14F-4D97-AF65-F5344CB8AC3E}">
        <p14:creationId xmlns:p14="http://schemas.microsoft.com/office/powerpoint/2010/main" val="843893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7A5CCE-5103-B01D-A9F8-C4601B10111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12CAA1E9-E82D-230F-AA00-F9AD5F97C26D}"/>
              </a:ext>
            </a:extLst>
          </p:cNvPr>
          <p:cNvSpPr>
            <a:spLocks noGrp="1"/>
          </p:cNvSpPr>
          <p:nvPr>
            <p:ph type="body" sz="quarter" idx="15"/>
          </p:nvPr>
        </p:nvSpPr>
        <p:spPr>
          <a:xfrm>
            <a:off x="1053383" y="1648931"/>
            <a:ext cx="10085233" cy="4392611"/>
          </a:xfrm>
        </p:spPr>
        <p:txBody>
          <a:bodyPr numCol="1"/>
          <a:lstStyle/>
          <a:p>
            <a:pPr marL="0" lvl="3" indent="0" algn="ctr">
              <a:spcAft>
                <a:spcPts val="1200"/>
              </a:spcAft>
              <a:buNone/>
            </a:pPr>
            <a:r>
              <a:rPr lang="en-GB" sz="4800" b="1" dirty="0"/>
              <a:t>What do you understand by the terms ‘postcolonialism’, ‘neocolonialism’, ‘decolonising’?</a:t>
            </a:r>
          </a:p>
        </p:txBody>
      </p:sp>
      <p:sp>
        <p:nvSpPr>
          <p:cNvPr id="5" name="Footer Placeholder 4">
            <a:extLst>
              <a:ext uri="{FF2B5EF4-FFF2-40B4-BE49-F238E27FC236}">
                <a16:creationId xmlns:a16="http://schemas.microsoft.com/office/drawing/2014/main" id="{28BC0430-1DB9-0A76-968B-5F4074A3DA04}"/>
              </a:ext>
            </a:extLst>
          </p:cNvPr>
          <p:cNvSpPr>
            <a:spLocks noGrp="1"/>
          </p:cNvSpPr>
          <p:nvPr>
            <p:ph type="ftr" sz="quarter" idx="3"/>
          </p:nvPr>
        </p:nvSpPr>
        <p:spPr/>
        <p:txBody>
          <a:bodyPr/>
          <a:lstStyle/>
          <a:p>
            <a:pPr algn="r"/>
            <a:r>
              <a:rPr lang="en-GB"/>
              <a:t>Decolonising: An Introduction</a:t>
            </a:r>
            <a:endParaRPr lang="en-GB" dirty="0"/>
          </a:p>
        </p:txBody>
      </p:sp>
      <p:sp>
        <p:nvSpPr>
          <p:cNvPr id="6" name="Slide Number Placeholder 5">
            <a:extLst>
              <a:ext uri="{FF2B5EF4-FFF2-40B4-BE49-F238E27FC236}">
                <a16:creationId xmlns:a16="http://schemas.microsoft.com/office/drawing/2014/main" id="{E900806B-8C92-D0D9-18E4-16A164A2DBD7}"/>
              </a:ext>
            </a:extLst>
          </p:cNvPr>
          <p:cNvSpPr>
            <a:spLocks noGrp="1"/>
          </p:cNvSpPr>
          <p:nvPr>
            <p:ph type="sldNum" sz="quarter" idx="4"/>
          </p:nvPr>
        </p:nvSpPr>
        <p:spPr/>
        <p:txBody>
          <a:bodyPr/>
          <a:lstStyle/>
          <a:p>
            <a:fld id="{2CC19541-5F6E-2C4C-BF21-196C1C8E2E31}" type="slidenum">
              <a:rPr lang="en-GB" smtClean="0"/>
              <a:pPr/>
              <a:t>2</a:t>
            </a:fld>
            <a:r>
              <a:rPr lang="en-GB"/>
              <a:t> </a:t>
            </a:r>
            <a:endParaRPr lang="en-GB" dirty="0"/>
          </a:p>
        </p:txBody>
      </p:sp>
    </p:spTree>
    <p:extLst>
      <p:ext uri="{BB962C8B-B14F-4D97-AF65-F5344CB8AC3E}">
        <p14:creationId xmlns:p14="http://schemas.microsoft.com/office/powerpoint/2010/main" val="26206630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03FAB-05B4-C7AC-65B5-799532872F9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56F4C22-CEF9-4B7F-D182-DC9E209417E3}"/>
              </a:ext>
            </a:extLst>
          </p:cNvPr>
          <p:cNvSpPr>
            <a:spLocks noGrp="1"/>
          </p:cNvSpPr>
          <p:nvPr>
            <p:ph type="ctrTitle"/>
          </p:nvPr>
        </p:nvSpPr>
        <p:spPr/>
        <p:txBody>
          <a:bodyPr/>
          <a:lstStyle/>
          <a:p>
            <a:r>
              <a:rPr lang="en-US" dirty="0"/>
              <a:t>Further reading: books</a:t>
            </a:r>
          </a:p>
        </p:txBody>
      </p:sp>
      <p:sp>
        <p:nvSpPr>
          <p:cNvPr id="5" name="Footer Placeholder 4">
            <a:extLst>
              <a:ext uri="{FF2B5EF4-FFF2-40B4-BE49-F238E27FC236}">
                <a16:creationId xmlns:a16="http://schemas.microsoft.com/office/drawing/2014/main" id="{B28F5DF8-C5FC-AA6D-9C69-260C1368F03F}"/>
              </a:ext>
            </a:extLst>
          </p:cNvPr>
          <p:cNvSpPr>
            <a:spLocks noGrp="1"/>
          </p:cNvSpPr>
          <p:nvPr>
            <p:ph type="ftr" sz="quarter" idx="3"/>
          </p:nvPr>
        </p:nvSpPr>
        <p:spPr/>
        <p:txBody>
          <a:bodyPr/>
          <a:lstStyle/>
          <a:p>
            <a:pPr algn="r"/>
            <a:r>
              <a:rPr lang="en-GB"/>
              <a:t>Decolonising: An Introduction</a:t>
            </a:r>
            <a:endParaRPr lang="en-GB" dirty="0"/>
          </a:p>
        </p:txBody>
      </p:sp>
      <p:sp>
        <p:nvSpPr>
          <p:cNvPr id="6" name="Slide Number Placeholder 5">
            <a:extLst>
              <a:ext uri="{FF2B5EF4-FFF2-40B4-BE49-F238E27FC236}">
                <a16:creationId xmlns:a16="http://schemas.microsoft.com/office/drawing/2014/main" id="{9CFA61F6-5725-D588-5DE7-7820DBF604C1}"/>
              </a:ext>
            </a:extLst>
          </p:cNvPr>
          <p:cNvSpPr>
            <a:spLocks noGrp="1"/>
          </p:cNvSpPr>
          <p:nvPr>
            <p:ph type="sldNum" sz="quarter" idx="4"/>
          </p:nvPr>
        </p:nvSpPr>
        <p:spPr/>
        <p:txBody>
          <a:bodyPr/>
          <a:lstStyle/>
          <a:p>
            <a:fld id="{2CC19541-5F6E-2C4C-BF21-196C1C8E2E31}" type="slidenum">
              <a:rPr lang="en-GB" smtClean="0"/>
              <a:pPr/>
              <a:t>20</a:t>
            </a:fld>
            <a:r>
              <a:rPr lang="en-GB"/>
              <a:t> </a:t>
            </a:r>
            <a:endParaRPr lang="en-GB" dirty="0"/>
          </a:p>
        </p:txBody>
      </p:sp>
      <p:pic>
        <p:nvPicPr>
          <p:cNvPr id="4" name="Picture 3">
            <a:extLst>
              <a:ext uri="{FF2B5EF4-FFF2-40B4-BE49-F238E27FC236}">
                <a16:creationId xmlns:a16="http://schemas.microsoft.com/office/drawing/2014/main" id="{D91B0C30-7E64-70A2-14BB-97F2B347C7EB}"/>
              </a:ext>
            </a:extLst>
          </p:cNvPr>
          <p:cNvPicPr>
            <a:picLocks noChangeAspect="1"/>
          </p:cNvPicPr>
          <p:nvPr/>
        </p:nvPicPr>
        <p:blipFill>
          <a:blip r:embed="rId3"/>
          <a:stretch>
            <a:fillRect/>
          </a:stretch>
        </p:blipFill>
        <p:spPr>
          <a:xfrm>
            <a:off x="2209800" y="1263253"/>
            <a:ext cx="7772400" cy="4331493"/>
          </a:xfrm>
          <a:prstGeom prst="rect">
            <a:avLst/>
          </a:prstGeom>
        </p:spPr>
      </p:pic>
    </p:spTree>
    <p:extLst>
      <p:ext uri="{BB962C8B-B14F-4D97-AF65-F5344CB8AC3E}">
        <p14:creationId xmlns:p14="http://schemas.microsoft.com/office/powerpoint/2010/main" val="25498849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D7B8AA-299D-707A-4CE9-AC6F2B223CA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235DF99-22EB-5B37-6F5A-54AC4A01957F}"/>
              </a:ext>
            </a:extLst>
          </p:cNvPr>
          <p:cNvSpPr>
            <a:spLocks noGrp="1"/>
          </p:cNvSpPr>
          <p:nvPr>
            <p:ph type="ctrTitle"/>
          </p:nvPr>
        </p:nvSpPr>
        <p:spPr/>
        <p:txBody>
          <a:bodyPr/>
          <a:lstStyle/>
          <a:p>
            <a:r>
              <a:rPr lang="en-US" dirty="0"/>
              <a:t>Further reading: books</a:t>
            </a:r>
          </a:p>
        </p:txBody>
      </p:sp>
      <p:sp>
        <p:nvSpPr>
          <p:cNvPr id="5" name="Footer Placeholder 4">
            <a:extLst>
              <a:ext uri="{FF2B5EF4-FFF2-40B4-BE49-F238E27FC236}">
                <a16:creationId xmlns:a16="http://schemas.microsoft.com/office/drawing/2014/main" id="{1B169FF9-CF58-EE5B-9BCF-3D572EAC10C3}"/>
              </a:ext>
            </a:extLst>
          </p:cNvPr>
          <p:cNvSpPr>
            <a:spLocks noGrp="1"/>
          </p:cNvSpPr>
          <p:nvPr>
            <p:ph type="ftr" sz="quarter" idx="3"/>
          </p:nvPr>
        </p:nvSpPr>
        <p:spPr/>
        <p:txBody>
          <a:bodyPr/>
          <a:lstStyle/>
          <a:p>
            <a:pPr algn="r"/>
            <a:r>
              <a:rPr lang="en-GB"/>
              <a:t>Decolonising: An Introduction</a:t>
            </a:r>
            <a:endParaRPr lang="en-GB" dirty="0"/>
          </a:p>
        </p:txBody>
      </p:sp>
      <p:sp>
        <p:nvSpPr>
          <p:cNvPr id="6" name="Slide Number Placeholder 5">
            <a:extLst>
              <a:ext uri="{FF2B5EF4-FFF2-40B4-BE49-F238E27FC236}">
                <a16:creationId xmlns:a16="http://schemas.microsoft.com/office/drawing/2014/main" id="{376FBAB6-2344-AD11-3EC6-85CD28F031C4}"/>
              </a:ext>
            </a:extLst>
          </p:cNvPr>
          <p:cNvSpPr>
            <a:spLocks noGrp="1"/>
          </p:cNvSpPr>
          <p:nvPr>
            <p:ph type="sldNum" sz="quarter" idx="4"/>
          </p:nvPr>
        </p:nvSpPr>
        <p:spPr/>
        <p:txBody>
          <a:bodyPr/>
          <a:lstStyle/>
          <a:p>
            <a:fld id="{2CC19541-5F6E-2C4C-BF21-196C1C8E2E31}" type="slidenum">
              <a:rPr lang="en-GB" smtClean="0"/>
              <a:pPr/>
              <a:t>21</a:t>
            </a:fld>
            <a:r>
              <a:rPr lang="en-GB"/>
              <a:t> </a:t>
            </a:r>
            <a:endParaRPr lang="en-GB" dirty="0"/>
          </a:p>
        </p:txBody>
      </p:sp>
      <p:pic>
        <p:nvPicPr>
          <p:cNvPr id="2" name="Picture 1">
            <a:extLst>
              <a:ext uri="{FF2B5EF4-FFF2-40B4-BE49-F238E27FC236}">
                <a16:creationId xmlns:a16="http://schemas.microsoft.com/office/drawing/2014/main" id="{E5217CA0-075F-DB8A-3AB0-09FC218109B7}"/>
              </a:ext>
            </a:extLst>
          </p:cNvPr>
          <p:cNvPicPr>
            <a:picLocks noChangeAspect="1"/>
          </p:cNvPicPr>
          <p:nvPr/>
        </p:nvPicPr>
        <p:blipFill>
          <a:blip r:embed="rId3"/>
          <a:stretch>
            <a:fillRect/>
          </a:stretch>
        </p:blipFill>
        <p:spPr>
          <a:xfrm>
            <a:off x="2209800" y="1136047"/>
            <a:ext cx="7772400" cy="4585905"/>
          </a:xfrm>
          <a:prstGeom prst="rect">
            <a:avLst/>
          </a:prstGeom>
        </p:spPr>
      </p:pic>
    </p:spTree>
    <p:extLst>
      <p:ext uri="{BB962C8B-B14F-4D97-AF65-F5344CB8AC3E}">
        <p14:creationId xmlns:p14="http://schemas.microsoft.com/office/powerpoint/2010/main" val="1667305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4C517-454D-DD78-EC4D-03DDED9241C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1D9AEDD-2416-A851-A612-6E96226BC039}"/>
              </a:ext>
            </a:extLst>
          </p:cNvPr>
          <p:cNvSpPr>
            <a:spLocks noGrp="1"/>
          </p:cNvSpPr>
          <p:nvPr>
            <p:ph type="ctrTitle"/>
          </p:nvPr>
        </p:nvSpPr>
        <p:spPr/>
        <p:txBody>
          <a:bodyPr/>
          <a:lstStyle/>
          <a:p>
            <a:r>
              <a:rPr lang="en-US" dirty="0"/>
              <a:t>Colonialism</a:t>
            </a:r>
          </a:p>
        </p:txBody>
      </p:sp>
      <p:sp>
        <p:nvSpPr>
          <p:cNvPr id="4" name="Text Placeholder 3">
            <a:extLst>
              <a:ext uri="{FF2B5EF4-FFF2-40B4-BE49-F238E27FC236}">
                <a16:creationId xmlns:a16="http://schemas.microsoft.com/office/drawing/2014/main" id="{599BDFF5-AE63-3481-4FD2-F29F5CA5D676}"/>
              </a:ext>
            </a:extLst>
          </p:cNvPr>
          <p:cNvSpPr>
            <a:spLocks noGrp="1"/>
          </p:cNvSpPr>
          <p:nvPr>
            <p:ph type="body" sz="quarter" idx="15"/>
          </p:nvPr>
        </p:nvSpPr>
        <p:spPr>
          <a:xfrm>
            <a:off x="379567" y="1317627"/>
            <a:ext cx="10085233" cy="4392611"/>
          </a:xfrm>
        </p:spPr>
        <p:txBody>
          <a:bodyPr numCol="1"/>
          <a:lstStyle/>
          <a:p>
            <a:pPr lvl="3">
              <a:spcAft>
                <a:spcPts val="1200"/>
              </a:spcAft>
            </a:pPr>
            <a:r>
              <a:rPr lang="en-GB" sz="2000" dirty="0"/>
              <a:t>Practice of </a:t>
            </a:r>
            <a:r>
              <a:rPr lang="en-GB" sz="2000" b="1" dirty="0"/>
              <a:t>domination</a:t>
            </a:r>
            <a:r>
              <a:rPr lang="en-GB" sz="2000" dirty="0"/>
              <a:t> involving </a:t>
            </a:r>
            <a:r>
              <a:rPr lang="en-GB" sz="2000" b="1" dirty="0"/>
              <a:t>subjugation</a:t>
            </a:r>
            <a:r>
              <a:rPr lang="en-GB" sz="2000" dirty="0"/>
              <a:t> of one people to another</a:t>
            </a:r>
          </a:p>
          <a:p>
            <a:pPr lvl="3">
              <a:spcAft>
                <a:spcPts val="1200"/>
              </a:spcAft>
            </a:pPr>
            <a:r>
              <a:rPr lang="en-GB" sz="2000" dirty="0"/>
              <a:t>In European colonialism, can be seen as </a:t>
            </a:r>
            <a:r>
              <a:rPr lang="en-GB" sz="2000" b="1" dirty="0"/>
              <a:t>settlement</a:t>
            </a:r>
            <a:r>
              <a:rPr lang="en-GB" sz="2000" dirty="0"/>
              <a:t> of Europeans, </a:t>
            </a:r>
            <a:r>
              <a:rPr lang="en-GB" sz="2000" b="1" dirty="0"/>
              <a:t>violent dispossession </a:t>
            </a:r>
            <a:r>
              <a:rPr lang="en-GB" sz="2000" dirty="0"/>
              <a:t>and </a:t>
            </a:r>
            <a:r>
              <a:rPr lang="en-GB" sz="2000" b="1" dirty="0"/>
              <a:t>political domination </a:t>
            </a:r>
            <a:r>
              <a:rPr lang="en-GB" sz="2000" dirty="0"/>
              <a:t>over rest of the world including Americas, Australia, parts of Asia and Africa</a:t>
            </a:r>
          </a:p>
          <a:p>
            <a:pPr lvl="3">
              <a:spcAft>
                <a:spcPts val="1200"/>
              </a:spcAft>
            </a:pPr>
            <a:r>
              <a:rPr lang="en-GB" sz="2000" dirty="0"/>
              <a:t>Historically, done for different reasons or rationales:</a:t>
            </a:r>
          </a:p>
          <a:p>
            <a:pPr lvl="4">
              <a:spcAft>
                <a:spcPts val="1200"/>
              </a:spcAft>
            </a:pPr>
            <a:r>
              <a:rPr lang="en-GB" sz="2000" b="1" dirty="0"/>
              <a:t>economic</a:t>
            </a:r>
          </a:p>
          <a:p>
            <a:pPr lvl="4">
              <a:spcAft>
                <a:spcPts val="1200"/>
              </a:spcAft>
            </a:pPr>
            <a:r>
              <a:rPr lang="en-GB" sz="2000" b="1" dirty="0"/>
              <a:t>religious</a:t>
            </a:r>
          </a:p>
          <a:p>
            <a:pPr lvl="4">
              <a:spcAft>
                <a:spcPts val="1200"/>
              </a:spcAft>
            </a:pPr>
            <a:r>
              <a:rPr lang="en-GB" sz="2000" b="1" dirty="0"/>
              <a:t>political and strategic</a:t>
            </a:r>
          </a:p>
          <a:p>
            <a:pPr lvl="4">
              <a:spcAft>
                <a:spcPts val="1200"/>
              </a:spcAft>
            </a:pPr>
            <a:r>
              <a:rPr lang="en-GB" sz="2000" b="1" dirty="0"/>
              <a:t>‘scientific’</a:t>
            </a:r>
          </a:p>
          <a:p>
            <a:pPr marL="432000" lvl="4" indent="0">
              <a:spcAft>
                <a:spcPts val="1200"/>
              </a:spcAft>
              <a:buNone/>
            </a:pPr>
            <a:r>
              <a:rPr lang="en-GB" sz="2000" dirty="0"/>
              <a:t>– and these rationales led to a </a:t>
            </a:r>
            <a:r>
              <a:rPr lang="en-GB" sz="2000" b="1" dirty="0"/>
              <a:t>binary</a:t>
            </a:r>
            <a:r>
              <a:rPr lang="en-GB" sz="2000" dirty="0"/>
              <a:t> of civilised/uncivilised, blessed by God/not blessed, intelligent/unintelligent, rational/mystical</a:t>
            </a:r>
          </a:p>
          <a:p>
            <a:pPr lvl="4">
              <a:spcAft>
                <a:spcPts val="1200"/>
              </a:spcAft>
            </a:pPr>
            <a:endParaRPr lang="en-GB" sz="2000" dirty="0"/>
          </a:p>
          <a:p>
            <a:pPr lvl="3">
              <a:spcAft>
                <a:spcPts val="1200"/>
              </a:spcAft>
            </a:pPr>
            <a:endParaRPr lang="en-GB" sz="2000" dirty="0"/>
          </a:p>
        </p:txBody>
      </p:sp>
      <p:sp>
        <p:nvSpPr>
          <p:cNvPr id="5" name="Footer Placeholder 4">
            <a:extLst>
              <a:ext uri="{FF2B5EF4-FFF2-40B4-BE49-F238E27FC236}">
                <a16:creationId xmlns:a16="http://schemas.microsoft.com/office/drawing/2014/main" id="{D42D0CA9-FBD5-8E94-1CC8-4C07CFCBF2C2}"/>
              </a:ext>
            </a:extLst>
          </p:cNvPr>
          <p:cNvSpPr>
            <a:spLocks noGrp="1"/>
          </p:cNvSpPr>
          <p:nvPr>
            <p:ph type="ftr" sz="quarter" idx="3"/>
          </p:nvPr>
        </p:nvSpPr>
        <p:spPr/>
        <p:txBody>
          <a:bodyPr/>
          <a:lstStyle/>
          <a:p>
            <a:pPr algn="r"/>
            <a:r>
              <a:rPr lang="en-GB"/>
              <a:t>Decolonising: An Introduction</a:t>
            </a:r>
            <a:endParaRPr lang="en-GB" dirty="0"/>
          </a:p>
        </p:txBody>
      </p:sp>
      <p:sp>
        <p:nvSpPr>
          <p:cNvPr id="6" name="Slide Number Placeholder 5">
            <a:extLst>
              <a:ext uri="{FF2B5EF4-FFF2-40B4-BE49-F238E27FC236}">
                <a16:creationId xmlns:a16="http://schemas.microsoft.com/office/drawing/2014/main" id="{778B559C-BB51-3029-1148-58E6A01C8269}"/>
              </a:ext>
            </a:extLst>
          </p:cNvPr>
          <p:cNvSpPr>
            <a:spLocks noGrp="1"/>
          </p:cNvSpPr>
          <p:nvPr>
            <p:ph type="sldNum" sz="quarter" idx="4"/>
          </p:nvPr>
        </p:nvSpPr>
        <p:spPr/>
        <p:txBody>
          <a:bodyPr/>
          <a:lstStyle/>
          <a:p>
            <a:fld id="{2CC19541-5F6E-2C4C-BF21-196C1C8E2E31}" type="slidenum">
              <a:rPr lang="en-GB" smtClean="0"/>
              <a:pPr/>
              <a:t>3</a:t>
            </a:fld>
            <a:r>
              <a:rPr lang="en-GB"/>
              <a:t> </a:t>
            </a:r>
            <a:endParaRPr lang="en-GB" dirty="0"/>
          </a:p>
        </p:txBody>
      </p:sp>
    </p:spTree>
    <p:extLst>
      <p:ext uri="{BB962C8B-B14F-4D97-AF65-F5344CB8AC3E}">
        <p14:creationId xmlns:p14="http://schemas.microsoft.com/office/powerpoint/2010/main" val="1685987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490253-A0D0-69E8-CF84-B4792AAB74A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268D5ED-DCCB-BF65-0CF3-60061B534A86}"/>
              </a:ext>
            </a:extLst>
          </p:cNvPr>
          <p:cNvSpPr>
            <a:spLocks noGrp="1"/>
          </p:cNvSpPr>
          <p:nvPr>
            <p:ph type="ctrTitle"/>
          </p:nvPr>
        </p:nvSpPr>
        <p:spPr/>
        <p:txBody>
          <a:bodyPr/>
          <a:lstStyle/>
          <a:p>
            <a:r>
              <a:rPr lang="en-US" dirty="0"/>
              <a:t>Imperialism</a:t>
            </a:r>
          </a:p>
        </p:txBody>
      </p:sp>
      <p:sp>
        <p:nvSpPr>
          <p:cNvPr id="4" name="Text Placeholder 3">
            <a:extLst>
              <a:ext uri="{FF2B5EF4-FFF2-40B4-BE49-F238E27FC236}">
                <a16:creationId xmlns:a16="http://schemas.microsoft.com/office/drawing/2014/main" id="{9E93D11B-159E-BFE2-0C1A-711E97B3CAEE}"/>
              </a:ext>
            </a:extLst>
          </p:cNvPr>
          <p:cNvSpPr>
            <a:spLocks noGrp="1"/>
          </p:cNvSpPr>
          <p:nvPr>
            <p:ph type="body" sz="quarter" idx="15"/>
          </p:nvPr>
        </p:nvSpPr>
        <p:spPr>
          <a:xfrm>
            <a:off x="379567" y="1520827"/>
            <a:ext cx="10085233" cy="4392611"/>
          </a:xfrm>
        </p:spPr>
        <p:txBody>
          <a:bodyPr numCol="1"/>
          <a:lstStyle/>
          <a:p>
            <a:pPr lvl="3">
              <a:spcAft>
                <a:spcPts val="1200"/>
              </a:spcAft>
            </a:pPr>
            <a:r>
              <a:rPr lang="en-GB" dirty="0"/>
              <a:t>Variations in literature in how people perceive colonialism vs imperialism</a:t>
            </a:r>
          </a:p>
          <a:p>
            <a:pPr lvl="3">
              <a:spcAft>
                <a:spcPts val="1200"/>
              </a:spcAft>
            </a:pPr>
            <a:r>
              <a:rPr lang="en-GB" dirty="0"/>
              <a:t>Some use it </a:t>
            </a:r>
            <a:r>
              <a:rPr lang="en-GB" b="1" dirty="0"/>
              <a:t>interchangeably</a:t>
            </a:r>
          </a:p>
          <a:p>
            <a:pPr lvl="3">
              <a:spcAft>
                <a:spcPts val="1200"/>
              </a:spcAft>
            </a:pPr>
            <a:r>
              <a:rPr lang="en-GB" dirty="0"/>
              <a:t>Some regard </a:t>
            </a:r>
            <a:r>
              <a:rPr lang="en-GB" b="1" dirty="0"/>
              <a:t>colonialism as involving settlement </a:t>
            </a:r>
            <a:r>
              <a:rPr lang="en-GB" dirty="0"/>
              <a:t>(US, Australia) vs </a:t>
            </a:r>
            <a:r>
              <a:rPr lang="en-GB" b="1" dirty="0"/>
              <a:t>imperialism</a:t>
            </a:r>
            <a:r>
              <a:rPr lang="en-GB" dirty="0"/>
              <a:t> </a:t>
            </a:r>
            <a:r>
              <a:rPr lang="en-GB" b="1" dirty="0"/>
              <a:t>as governing without significant settlement </a:t>
            </a:r>
            <a:r>
              <a:rPr lang="en-GB" dirty="0"/>
              <a:t>(India, Puerto Rico)</a:t>
            </a:r>
          </a:p>
          <a:p>
            <a:pPr lvl="3">
              <a:spcAft>
                <a:spcPts val="1200"/>
              </a:spcAft>
            </a:pPr>
            <a:r>
              <a:rPr lang="en-GB" dirty="0"/>
              <a:t>Root of ‘colony’ – Latin </a:t>
            </a:r>
            <a:r>
              <a:rPr lang="en-GB" i="1" dirty="0" err="1"/>
              <a:t>colonus</a:t>
            </a:r>
            <a:r>
              <a:rPr lang="en-GB" i="1" dirty="0"/>
              <a:t> – </a:t>
            </a:r>
            <a:r>
              <a:rPr lang="en-GB" dirty="0"/>
              <a:t>farmer</a:t>
            </a:r>
            <a:br>
              <a:rPr lang="en-GB" dirty="0"/>
            </a:br>
            <a:r>
              <a:rPr lang="en-GB" dirty="0"/>
              <a:t>Root of ‘imperialism’ – Latin </a:t>
            </a:r>
            <a:r>
              <a:rPr lang="en-GB" i="1" dirty="0"/>
              <a:t>imperium – </a:t>
            </a:r>
            <a:r>
              <a:rPr lang="en-GB" dirty="0"/>
              <a:t>to command</a:t>
            </a:r>
          </a:p>
          <a:p>
            <a:pPr lvl="3">
              <a:spcAft>
                <a:spcPts val="1200"/>
              </a:spcAft>
            </a:pPr>
            <a:endParaRPr lang="en-GB" i="1" dirty="0"/>
          </a:p>
        </p:txBody>
      </p:sp>
      <p:sp>
        <p:nvSpPr>
          <p:cNvPr id="5" name="Footer Placeholder 4">
            <a:extLst>
              <a:ext uri="{FF2B5EF4-FFF2-40B4-BE49-F238E27FC236}">
                <a16:creationId xmlns:a16="http://schemas.microsoft.com/office/drawing/2014/main" id="{192E42E4-2EDB-E0F1-EA18-9330FC572A13}"/>
              </a:ext>
            </a:extLst>
          </p:cNvPr>
          <p:cNvSpPr>
            <a:spLocks noGrp="1"/>
          </p:cNvSpPr>
          <p:nvPr>
            <p:ph type="ftr" sz="quarter" idx="3"/>
          </p:nvPr>
        </p:nvSpPr>
        <p:spPr/>
        <p:txBody>
          <a:bodyPr/>
          <a:lstStyle/>
          <a:p>
            <a:pPr algn="r"/>
            <a:r>
              <a:rPr lang="en-GB"/>
              <a:t>Decolonising: An Introduction</a:t>
            </a:r>
            <a:endParaRPr lang="en-GB" dirty="0"/>
          </a:p>
        </p:txBody>
      </p:sp>
      <p:sp>
        <p:nvSpPr>
          <p:cNvPr id="6" name="Slide Number Placeholder 5">
            <a:extLst>
              <a:ext uri="{FF2B5EF4-FFF2-40B4-BE49-F238E27FC236}">
                <a16:creationId xmlns:a16="http://schemas.microsoft.com/office/drawing/2014/main" id="{84B8B5CC-3447-2348-D45C-63EB32552353}"/>
              </a:ext>
            </a:extLst>
          </p:cNvPr>
          <p:cNvSpPr>
            <a:spLocks noGrp="1"/>
          </p:cNvSpPr>
          <p:nvPr>
            <p:ph type="sldNum" sz="quarter" idx="4"/>
          </p:nvPr>
        </p:nvSpPr>
        <p:spPr/>
        <p:txBody>
          <a:bodyPr/>
          <a:lstStyle/>
          <a:p>
            <a:fld id="{2CC19541-5F6E-2C4C-BF21-196C1C8E2E31}" type="slidenum">
              <a:rPr lang="en-GB" smtClean="0"/>
              <a:pPr/>
              <a:t>4</a:t>
            </a:fld>
            <a:r>
              <a:rPr lang="en-GB"/>
              <a:t> </a:t>
            </a:r>
            <a:endParaRPr lang="en-GB" dirty="0"/>
          </a:p>
        </p:txBody>
      </p:sp>
    </p:spTree>
    <p:extLst>
      <p:ext uri="{BB962C8B-B14F-4D97-AF65-F5344CB8AC3E}">
        <p14:creationId xmlns:p14="http://schemas.microsoft.com/office/powerpoint/2010/main" val="2810295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452D9-E90E-7174-D6CC-C669093F159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1FDBFBC-5DA0-FB50-BC54-FC9A5E6082D6}"/>
              </a:ext>
            </a:extLst>
          </p:cNvPr>
          <p:cNvSpPr>
            <a:spLocks noGrp="1"/>
          </p:cNvSpPr>
          <p:nvPr>
            <p:ph type="ctrTitle"/>
          </p:nvPr>
        </p:nvSpPr>
        <p:spPr/>
        <p:txBody>
          <a:bodyPr/>
          <a:lstStyle/>
          <a:p>
            <a:r>
              <a:rPr lang="en-US" dirty="0"/>
              <a:t>Hegemony</a:t>
            </a:r>
          </a:p>
        </p:txBody>
      </p:sp>
      <p:sp>
        <p:nvSpPr>
          <p:cNvPr id="4" name="Text Placeholder 3">
            <a:extLst>
              <a:ext uri="{FF2B5EF4-FFF2-40B4-BE49-F238E27FC236}">
                <a16:creationId xmlns:a16="http://schemas.microsoft.com/office/drawing/2014/main" id="{F8D834D5-BE90-2071-5B80-469D5AC2D03D}"/>
              </a:ext>
            </a:extLst>
          </p:cNvPr>
          <p:cNvSpPr>
            <a:spLocks noGrp="1"/>
          </p:cNvSpPr>
          <p:nvPr>
            <p:ph type="body" sz="quarter" idx="15"/>
          </p:nvPr>
        </p:nvSpPr>
        <p:spPr>
          <a:xfrm>
            <a:off x="379567" y="1334561"/>
            <a:ext cx="10949849" cy="4392611"/>
          </a:xfrm>
        </p:spPr>
        <p:txBody>
          <a:bodyPr numCol="1"/>
          <a:lstStyle/>
          <a:p>
            <a:pPr lvl="3">
              <a:spcAft>
                <a:spcPts val="1200"/>
              </a:spcAft>
            </a:pPr>
            <a:r>
              <a:rPr lang="en-GB" sz="2200" dirty="0"/>
              <a:t>Dominance of one group over another, often by </a:t>
            </a:r>
            <a:r>
              <a:rPr lang="en-GB" sz="2200" b="1" dirty="0"/>
              <a:t>legitimising certain ideas and norms</a:t>
            </a:r>
          </a:p>
          <a:p>
            <a:pPr lvl="3">
              <a:spcAft>
                <a:spcPts val="1200"/>
              </a:spcAft>
            </a:pPr>
            <a:r>
              <a:rPr lang="en-GB" sz="2200" dirty="0"/>
              <a:t>From Greek </a:t>
            </a:r>
            <a:r>
              <a:rPr lang="en-GB" sz="2200" i="1" dirty="0" err="1"/>
              <a:t>hēgemonia</a:t>
            </a:r>
            <a:r>
              <a:rPr lang="en-GB" sz="2200" i="1" dirty="0"/>
              <a:t> – </a:t>
            </a:r>
            <a:r>
              <a:rPr lang="en-GB" sz="2200" dirty="0"/>
              <a:t>dominance over, used to describe relationship between city states</a:t>
            </a:r>
          </a:p>
          <a:p>
            <a:pPr lvl="3">
              <a:spcAft>
                <a:spcPts val="1200"/>
              </a:spcAft>
            </a:pPr>
            <a:r>
              <a:rPr lang="en-GB" sz="2200" dirty="0"/>
              <a:t>Today often used to describe relatively </a:t>
            </a:r>
            <a:r>
              <a:rPr lang="en-GB" sz="2200" b="1" dirty="0"/>
              <a:t>dominant position of a particular set of ideas </a:t>
            </a:r>
            <a:r>
              <a:rPr lang="en-GB" sz="2200" dirty="0"/>
              <a:t>and their </a:t>
            </a:r>
            <a:r>
              <a:rPr lang="en-GB" sz="2200" b="1" dirty="0"/>
              <a:t>associated tendency to become commonsensical and intuitive</a:t>
            </a:r>
          </a:p>
          <a:p>
            <a:pPr lvl="3">
              <a:spcAft>
                <a:spcPts val="1200"/>
              </a:spcAft>
            </a:pPr>
            <a:r>
              <a:rPr lang="en-GB" sz="2200" dirty="0"/>
              <a:t>Italian politician and Marxist philosopher </a:t>
            </a:r>
            <a:r>
              <a:rPr lang="en-GB" sz="2200" b="1" dirty="0"/>
              <a:t>Gramsci</a:t>
            </a:r>
            <a:r>
              <a:rPr lang="en-GB" sz="2200" dirty="0"/>
              <a:t> examined class rule in capitalist societies and stated it was through </a:t>
            </a:r>
            <a:r>
              <a:rPr lang="en-GB" sz="2200" b="1" dirty="0"/>
              <a:t>consensual</a:t>
            </a:r>
            <a:r>
              <a:rPr lang="en-GB" sz="2200" dirty="0"/>
              <a:t> means</a:t>
            </a:r>
          </a:p>
          <a:p>
            <a:pPr lvl="3">
              <a:spcAft>
                <a:spcPts val="1200"/>
              </a:spcAft>
            </a:pPr>
            <a:r>
              <a:rPr lang="en-GB" sz="2200" dirty="0"/>
              <a:t>Same theory can be applied within </a:t>
            </a:r>
            <a:r>
              <a:rPr lang="en-GB" sz="2200" b="1" dirty="0"/>
              <a:t>international political economy </a:t>
            </a:r>
            <a:r>
              <a:rPr lang="en-GB" sz="2200" dirty="0"/>
              <a:t>with the </a:t>
            </a:r>
            <a:r>
              <a:rPr lang="en-GB" sz="2200" b="1" dirty="0"/>
              <a:t>economic, political, and social structures </a:t>
            </a:r>
            <a:r>
              <a:rPr lang="en-GB" sz="2200" dirty="0"/>
              <a:t>that facilitate particular patterns of production within the world economy</a:t>
            </a:r>
          </a:p>
        </p:txBody>
      </p:sp>
      <p:sp>
        <p:nvSpPr>
          <p:cNvPr id="5" name="Footer Placeholder 4">
            <a:extLst>
              <a:ext uri="{FF2B5EF4-FFF2-40B4-BE49-F238E27FC236}">
                <a16:creationId xmlns:a16="http://schemas.microsoft.com/office/drawing/2014/main" id="{F7DDE1F3-BE73-DA8E-1717-327F23D742A7}"/>
              </a:ext>
            </a:extLst>
          </p:cNvPr>
          <p:cNvSpPr>
            <a:spLocks noGrp="1"/>
          </p:cNvSpPr>
          <p:nvPr>
            <p:ph type="ftr" sz="quarter" idx="3"/>
          </p:nvPr>
        </p:nvSpPr>
        <p:spPr/>
        <p:txBody>
          <a:bodyPr/>
          <a:lstStyle/>
          <a:p>
            <a:pPr algn="r"/>
            <a:r>
              <a:rPr lang="en-GB"/>
              <a:t>Decolonising: An Introduction</a:t>
            </a:r>
            <a:endParaRPr lang="en-GB" dirty="0"/>
          </a:p>
        </p:txBody>
      </p:sp>
      <p:sp>
        <p:nvSpPr>
          <p:cNvPr id="6" name="Slide Number Placeholder 5">
            <a:extLst>
              <a:ext uri="{FF2B5EF4-FFF2-40B4-BE49-F238E27FC236}">
                <a16:creationId xmlns:a16="http://schemas.microsoft.com/office/drawing/2014/main" id="{99B3DD86-A7CD-AA7A-4534-7CBDF6540DEC}"/>
              </a:ext>
            </a:extLst>
          </p:cNvPr>
          <p:cNvSpPr>
            <a:spLocks noGrp="1"/>
          </p:cNvSpPr>
          <p:nvPr>
            <p:ph type="sldNum" sz="quarter" idx="4"/>
          </p:nvPr>
        </p:nvSpPr>
        <p:spPr/>
        <p:txBody>
          <a:bodyPr/>
          <a:lstStyle/>
          <a:p>
            <a:fld id="{2CC19541-5F6E-2C4C-BF21-196C1C8E2E31}" type="slidenum">
              <a:rPr lang="en-GB" smtClean="0"/>
              <a:pPr/>
              <a:t>5</a:t>
            </a:fld>
            <a:r>
              <a:rPr lang="en-GB"/>
              <a:t> </a:t>
            </a:r>
            <a:endParaRPr lang="en-GB" dirty="0"/>
          </a:p>
        </p:txBody>
      </p:sp>
    </p:spTree>
    <p:extLst>
      <p:ext uri="{BB962C8B-B14F-4D97-AF65-F5344CB8AC3E}">
        <p14:creationId xmlns:p14="http://schemas.microsoft.com/office/powerpoint/2010/main" val="2937076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F85AC5-F5CF-39D1-3A12-B3322F8609D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F08D92C-25A1-8BD8-831D-E34A84FD3067}"/>
              </a:ext>
            </a:extLst>
          </p:cNvPr>
          <p:cNvSpPr>
            <a:spLocks noGrp="1"/>
          </p:cNvSpPr>
          <p:nvPr>
            <p:ph type="ctrTitle"/>
          </p:nvPr>
        </p:nvSpPr>
        <p:spPr/>
        <p:txBody>
          <a:bodyPr/>
          <a:lstStyle/>
          <a:p>
            <a:r>
              <a:rPr lang="en-US" dirty="0"/>
              <a:t>Postcolonialism</a:t>
            </a:r>
          </a:p>
        </p:txBody>
      </p:sp>
      <p:sp>
        <p:nvSpPr>
          <p:cNvPr id="4" name="Text Placeholder 3">
            <a:extLst>
              <a:ext uri="{FF2B5EF4-FFF2-40B4-BE49-F238E27FC236}">
                <a16:creationId xmlns:a16="http://schemas.microsoft.com/office/drawing/2014/main" id="{2647FD4A-8443-63E6-9BC2-6BAFDC062443}"/>
              </a:ext>
            </a:extLst>
          </p:cNvPr>
          <p:cNvSpPr>
            <a:spLocks noGrp="1"/>
          </p:cNvSpPr>
          <p:nvPr>
            <p:ph type="body" sz="quarter" idx="15"/>
          </p:nvPr>
        </p:nvSpPr>
        <p:spPr>
          <a:xfrm>
            <a:off x="379567" y="1520827"/>
            <a:ext cx="10949849" cy="4392611"/>
          </a:xfrm>
        </p:spPr>
        <p:txBody>
          <a:bodyPr numCol="1"/>
          <a:lstStyle/>
          <a:p>
            <a:pPr lvl="3">
              <a:spcAft>
                <a:spcPts val="1200"/>
              </a:spcAft>
            </a:pPr>
            <a:r>
              <a:rPr lang="en-GB" dirty="0"/>
              <a:t>Hyphenated post-colonialism implies the condition begins after colonialism ends</a:t>
            </a:r>
          </a:p>
          <a:p>
            <a:pPr lvl="3">
              <a:spcAft>
                <a:spcPts val="1200"/>
              </a:spcAft>
            </a:pPr>
            <a:r>
              <a:rPr lang="en-GB" dirty="0"/>
              <a:t>But many scholars use without hyphen ‘on the grounds that the </a:t>
            </a:r>
            <a:r>
              <a:rPr lang="en-GB" b="1" dirty="0"/>
              <a:t>postcolonial condition is inaugurated with the onset </a:t>
            </a:r>
            <a:r>
              <a:rPr lang="en-GB" dirty="0"/>
              <a:t>rather than the end of colonial occupation’ (Gandhi 1998, p 3)</a:t>
            </a:r>
          </a:p>
          <a:p>
            <a:pPr lvl="3">
              <a:spcAft>
                <a:spcPts val="1200"/>
              </a:spcAft>
            </a:pPr>
            <a:r>
              <a:rPr lang="en-GB" dirty="0"/>
              <a:t>Usually used with regards to nations colonised by land and politically</a:t>
            </a:r>
          </a:p>
          <a:p>
            <a:pPr lvl="3">
              <a:spcAft>
                <a:spcPts val="1200"/>
              </a:spcAft>
            </a:pPr>
            <a:r>
              <a:rPr lang="en-GB" b="1" dirty="0" err="1"/>
              <a:t>Colonised’s</a:t>
            </a:r>
            <a:r>
              <a:rPr lang="en-GB" b="1" dirty="0"/>
              <a:t> predicament </a:t>
            </a:r>
            <a:r>
              <a:rPr lang="en-GB" dirty="0"/>
              <a:t>– complex relationship in which the colonised longs for the coloniser, being ‘shaped and troubled by the compulsion to return a </a:t>
            </a:r>
            <a:r>
              <a:rPr lang="en-GB" b="1" dirty="0"/>
              <a:t>voyeuristic gaze </a:t>
            </a:r>
            <a:r>
              <a:rPr lang="en-GB" dirty="0"/>
              <a:t>upon Europe’ (Gandhi 1998, p 11)</a:t>
            </a:r>
          </a:p>
        </p:txBody>
      </p:sp>
      <p:sp>
        <p:nvSpPr>
          <p:cNvPr id="5" name="Footer Placeholder 4">
            <a:extLst>
              <a:ext uri="{FF2B5EF4-FFF2-40B4-BE49-F238E27FC236}">
                <a16:creationId xmlns:a16="http://schemas.microsoft.com/office/drawing/2014/main" id="{F9E169CE-1E17-465F-C1DA-7BBFDC0E9597}"/>
              </a:ext>
            </a:extLst>
          </p:cNvPr>
          <p:cNvSpPr>
            <a:spLocks noGrp="1"/>
          </p:cNvSpPr>
          <p:nvPr>
            <p:ph type="ftr" sz="quarter" idx="3"/>
          </p:nvPr>
        </p:nvSpPr>
        <p:spPr/>
        <p:txBody>
          <a:bodyPr/>
          <a:lstStyle/>
          <a:p>
            <a:pPr algn="r"/>
            <a:r>
              <a:rPr lang="en-GB"/>
              <a:t>Decolonising: An Introduction</a:t>
            </a:r>
            <a:endParaRPr lang="en-GB" dirty="0"/>
          </a:p>
        </p:txBody>
      </p:sp>
      <p:sp>
        <p:nvSpPr>
          <p:cNvPr id="6" name="Slide Number Placeholder 5">
            <a:extLst>
              <a:ext uri="{FF2B5EF4-FFF2-40B4-BE49-F238E27FC236}">
                <a16:creationId xmlns:a16="http://schemas.microsoft.com/office/drawing/2014/main" id="{183C87D9-1928-630E-A54D-50BC263F6EC3}"/>
              </a:ext>
            </a:extLst>
          </p:cNvPr>
          <p:cNvSpPr>
            <a:spLocks noGrp="1"/>
          </p:cNvSpPr>
          <p:nvPr>
            <p:ph type="sldNum" sz="quarter" idx="4"/>
          </p:nvPr>
        </p:nvSpPr>
        <p:spPr/>
        <p:txBody>
          <a:bodyPr/>
          <a:lstStyle/>
          <a:p>
            <a:fld id="{2CC19541-5F6E-2C4C-BF21-196C1C8E2E31}" type="slidenum">
              <a:rPr lang="en-GB" smtClean="0"/>
              <a:pPr/>
              <a:t>6</a:t>
            </a:fld>
            <a:r>
              <a:rPr lang="en-GB"/>
              <a:t> </a:t>
            </a:r>
            <a:endParaRPr lang="en-GB" dirty="0"/>
          </a:p>
        </p:txBody>
      </p:sp>
    </p:spTree>
    <p:extLst>
      <p:ext uri="{BB962C8B-B14F-4D97-AF65-F5344CB8AC3E}">
        <p14:creationId xmlns:p14="http://schemas.microsoft.com/office/powerpoint/2010/main" val="372072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AF1F7B-A4DA-C567-32D9-25D32C9E0DE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C0EAF96-2F33-5451-3D26-9B4D4FF6BE53}"/>
              </a:ext>
            </a:extLst>
          </p:cNvPr>
          <p:cNvSpPr>
            <a:spLocks noGrp="1"/>
          </p:cNvSpPr>
          <p:nvPr>
            <p:ph type="ctrTitle"/>
          </p:nvPr>
        </p:nvSpPr>
        <p:spPr/>
        <p:txBody>
          <a:bodyPr/>
          <a:lstStyle/>
          <a:p>
            <a:r>
              <a:rPr lang="en-US" dirty="0"/>
              <a:t>Neocolonialism</a:t>
            </a:r>
          </a:p>
        </p:txBody>
      </p:sp>
      <p:sp>
        <p:nvSpPr>
          <p:cNvPr id="4" name="Text Placeholder 3">
            <a:extLst>
              <a:ext uri="{FF2B5EF4-FFF2-40B4-BE49-F238E27FC236}">
                <a16:creationId xmlns:a16="http://schemas.microsoft.com/office/drawing/2014/main" id="{4CCBAAC4-22AA-3E3D-A655-E0F1920E31C3}"/>
              </a:ext>
            </a:extLst>
          </p:cNvPr>
          <p:cNvSpPr>
            <a:spLocks noGrp="1"/>
          </p:cNvSpPr>
          <p:nvPr>
            <p:ph type="body" sz="quarter" idx="15"/>
          </p:nvPr>
        </p:nvSpPr>
        <p:spPr>
          <a:xfrm>
            <a:off x="379567" y="1176270"/>
            <a:ext cx="10949849" cy="4392611"/>
          </a:xfrm>
        </p:spPr>
        <p:txBody>
          <a:bodyPr numCol="1"/>
          <a:lstStyle/>
          <a:p>
            <a:pPr lvl="3">
              <a:spcAft>
                <a:spcPts val="1200"/>
              </a:spcAft>
            </a:pPr>
            <a:r>
              <a:rPr lang="en-GB" sz="2200" dirty="0"/>
              <a:t>‘Neo’ – new</a:t>
            </a:r>
          </a:p>
          <a:p>
            <a:pPr lvl="3">
              <a:spcAft>
                <a:spcPts val="1200"/>
              </a:spcAft>
            </a:pPr>
            <a:r>
              <a:rPr lang="en-GB" sz="2200" dirty="0"/>
              <a:t>Not always easily differentiated from postcolonialism as many of the colonial powers (US, UK) having a postcolonial impact are now also neocolonial powers</a:t>
            </a:r>
          </a:p>
          <a:p>
            <a:pPr lvl="3">
              <a:spcAft>
                <a:spcPts val="1200"/>
              </a:spcAft>
            </a:pPr>
            <a:r>
              <a:rPr lang="en-GB" sz="2200" b="1" dirty="0"/>
              <a:t>Control</a:t>
            </a:r>
            <a:r>
              <a:rPr lang="en-GB" sz="2200" dirty="0"/>
              <a:t> of less-developed countries (Global South) by developed countries (West and Global North) through </a:t>
            </a:r>
            <a:r>
              <a:rPr lang="en-GB" sz="2200" b="1" dirty="0"/>
              <a:t>indirect means </a:t>
            </a:r>
            <a:r>
              <a:rPr lang="en-GB" sz="2200" dirty="0"/>
              <a:t>– </a:t>
            </a:r>
            <a:r>
              <a:rPr lang="en-GB" sz="2200" b="1" dirty="0"/>
              <a:t>military, political, economic, cultural</a:t>
            </a:r>
            <a:r>
              <a:rPr lang="en-GB" sz="2200" dirty="0"/>
              <a:t>. Can be </a:t>
            </a:r>
            <a:r>
              <a:rPr lang="en-GB" sz="2200" b="1" dirty="0"/>
              <a:t>concealed, or half-concealed</a:t>
            </a:r>
            <a:r>
              <a:rPr lang="en-GB" sz="2200" dirty="0"/>
              <a:t>.</a:t>
            </a:r>
          </a:p>
          <a:p>
            <a:pPr lvl="3">
              <a:spcAft>
                <a:spcPts val="1200"/>
              </a:spcAft>
            </a:pPr>
            <a:r>
              <a:rPr lang="en-GB" sz="2200" dirty="0"/>
              <a:t>Think of the power of US finance capital and huge multinationals to direct flow of capital, commodities, armaments and </a:t>
            </a:r>
            <a:r>
              <a:rPr lang="en-GB" sz="2200" b="1" dirty="0"/>
              <a:t>media information</a:t>
            </a:r>
          </a:p>
          <a:p>
            <a:pPr lvl="3">
              <a:spcAft>
                <a:spcPts val="1200"/>
              </a:spcAft>
            </a:pPr>
            <a:r>
              <a:rPr lang="en-GB" sz="2200" dirty="0"/>
              <a:t>Examples:</a:t>
            </a:r>
          </a:p>
          <a:p>
            <a:pPr lvl="4">
              <a:spcAft>
                <a:spcPts val="1200"/>
              </a:spcAft>
              <a:buFont typeface="Wingdings" pitchFamily="2" charset="2"/>
              <a:buChar char="q"/>
            </a:pPr>
            <a:r>
              <a:rPr lang="en-GB" sz="2200" dirty="0"/>
              <a:t>impact of Trump’s tariffs across different countries’ economies</a:t>
            </a:r>
          </a:p>
          <a:p>
            <a:pPr lvl="4">
              <a:spcAft>
                <a:spcPts val="1200"/>
              </a:spcAft>
              <a:buFont typeface="Wingdings" pitchFamily="2" charset="2"/>
              <a:buChar char="q"/>
            </a:pPr>
            <a:r>
              <a:rPr lang="en-GB" sz="2200" dirty="0"/>
              <a:t>dominance of UK and US media and publishing in Anglophone world</a:t>
            </a:r>
          </a:p>
          <a:p>
            <a:pPr lvl="3">
              <a:spcAft>
                <a:spcPts val="1200"/>
              </a:spcAft>
            </a:pPr>
            <a:endParaRPr lang="en-GB" sz="2200" dirty="0"/>
          </a:p>
          <a:p>
            <a:pPr lvl="3">
              <a:spcAft>
                <a:spcPts val="1200"/>
              </a:spcAft>
            </a:pPr>
            <a:endParaRPr lang="en-GB" sz="2200" dirty="0"/>
          </a:p>
        </p:txBody>
      </p:sp>
      <p:sp>
        <p:nvSpPr>
          <p:cNvPr id="5" name="Footer Placeholder 4">
            <a:extLst>
              <a:ext uri="{FF2B5EF4-FFF2-40B4-BE49-F238E27FC236}">
                <a16:creationId xmlns:a16="http://schemas.microsoft.com/office/drawing/2014/main" id="{14DFFFAF-5C40-CF06-7C8F-190E03B99E45}"/>
              </a:ext>
            </a:extLst>
          </p:cNvPr>
          <p:cNvSpPr>
            <a:spLocks noGrp="1"/>
          </p:cNvSpPr>
          <p:nvPr>
            <p:ph type="ftr" sz="quarter" idx="3"/>
          </p:nvPr>
        </p:nvSpPr>
        <p:spPr/>
        <p:txBody>
          <a:bodyPr/>
          <a:lstStyle/>
          <a:p>
            <a:pPr algn="r"/>
            <a:r>
              <a:rPr lang="en-GB" dirty="0"/>
              <a:t>Decolonising: An Introduction</a:t>
            </a:r>
          </a:p>
        </p:txBody>
      </p:sp>
      <p:sp>
        <p:nvSpPr>
          <p:cNvPr id="6" name="Slide Number Placeholder 5">
            <a:extLst>
              <a:ext uri="{FF2B5EF4-FFF2-40B4-BE49-F238E27FC236}">
                <a16:creationId xmlns:a16="http://schemas.microsoft.com/office/drawing/2014/main" id="{4E60FC42-72A4-52FB-23C4-03E5F570BCDF}"/>
              </a:ext>
            </a:extLst>
          </p:cNvPr>
          <p:cNvSpPr>
            <a:spLocks noGrp="1"/>
          </p:cNvSpPr>
          <p:nvPr>
            <p:ph type="sldNum" sz="quarter" idx="4"/>
          </p:nvPr>
        </p:nvSpPr>
        <p:spPr/>
        <p:txBody>
          <a:bodyPr/>
          <a:lstStyle/>
          <a:p>
            <a:fld id="{2CC19541-5F6E-2C4C-BF21-196C1C8E2E31}" type="slidenum">
              <a:rPr lang="en-GB" smtClean="0"/>
              <a:pPr/>
              <a:t>7</a:t>
            </a:fld>
            <a:r>
              <a:rPr lang="en-GB"/>
              <a:t> </a:t>
            </a:r>
            <a:endParaRPr lang="en-GB" dirty="0"/>
          </a:p>
        </p:txBody>
      </p:sp>
    </p:spTree>
    <p:extLst>
      <p:ext uri="{BB962C8B-B14F-4D97-AF65-F5344CB8AC3E}">
        <p14:creationId xmlns:p14="http://schemas.microsoft.com/office/powerpoint/2010/main" val="1297396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1BEEAE-43CA-4298-4A8E-D0EB041FC05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EC7846F-3E4B-0E5A-1797-517D6DCD8F20}"/>
              </a:ext>
            </a:extLst>
          </p:cNvPr>
          <p:cNvSpPr>
            <a:spLocks noGrp="1"/>
          </p:cNvSpPr>
          <p:nvPr>
            <p:ph type="ctrTitle"/>
          </p:nvPr>
        </p:nvSpPr>
        <p:spPr/>
        <p:txBody>
          <a:bodyPr/>
          <a:lstStyle/>
          <a:p>
            <a:r>
              <a:rPr lang="en-US" dirty="0" err="1"/>
              <a:t>Decolonisation</a:t>
            </a:r>
            <a:r>
              <a:rPr lang="en-US" dirty="0"/>
              <a:t>/</a:t>
            </a:r>
            <a:r>
              <a:rPr lang="en-US" dirty="0" err="1"/>
              <a:t>Decolonising</a:t>
            </a:r>
            <a:endParaRPr lang="en-US" dirty="0"/>
          </a:p>
        </p:txBody>
      </p:sp>
      <p:sp>
        <p:nvSpPr>
          <p:cNvPr id="4" name="Text Placeholder 3">
            <a:extLst>
              <a:ext uri="{FF2B5EF4-FFF2-40B4-BE49-F238E27FC236}">
                <a16:creationId xmlns:a16="http://schemas.microsoft.com/office/drawing/2014/main" id="{283D8C4E-165E-AE77-ED4F-59D9DDD358E4}"/>
              </a:ext>
            </a:extLst>
          </p:cNvPr>
          <p:cNvSpPr>
            <a:spLocks noGrp="1"/>
          </p:cNvSpPr>
          <p:nvPr>
            <p:ph type="body" sz="quarter" idx="15"/>
          </p:nvPr>
        </p:nvSpPr>
        <p:spPr>
          <a:xfrm>
            <a:off x="379568" y="1520827"/>
            <a:ext cx="9612572" cy="4392611"/>
          </a:xfrm>
        </p:spPr>
        <p:txBody>
          <a:bodyPr numCol="1"/>
          <a:lstStyle/>
          <a:p>
            <a:pPr lvl="3">
              <a:spcAft>
                <a:spcPts val="1200"/>
              </a:spcAft>
            </a:pPr>
            <a:r>
              <a:rPr lang="en-US" sz="2500" dirty="0" err="1"/>
              <a:t>Decolonisation</a:t>
            </a:r>
            <a:r>
              <a:rPr lang="en-US" sz="2500" dirty="0"/>
              <a:t>: </a:t>
            </a:r>
            <a:r>
              <a:rPr lang="en-GB" sz="2500" dirty="0"/>
              <a:t>process by which colonies become independent of colonial powers</a:t>
            </a:r>
          </a:p>
          <a:p>
            <a:pPr lvl="3">
              <a:spcAft>
                <a:spcPts val="1200"/>
              </a:spcAft>
            </a:pPr>
            <a:r>
              <a:rPr lang="en-GB" sz="2500" dirty="0"/>
              <a:t>Decolonising: </a:t>
            </a:r>
            <a:r>
              <a:rPr lang="en-GB" sz="2500" b="1" dirty="0"/>
              <a:t>dismantling colonial structures </a:t>
            </a:r>
            <a:r>
              <a:rPr lang="en-GB" sz="2500" dirty="0"/>
              <a:t>and systems, both </a:t>
            </a:r>
            <a:r>
              <a:rPr lang="en-GB" sz="2500" b="1" dirty="0"/>
              <a:t>politically</a:t>
            </a:r>
            <a:r>
              <a:rPr lang="en-GB" sz="2500" dirty="0"/>
              <a:t> and </a:t>
            </a:r>
            <a:r>
              <a:rPr lang="en-GB" sz="2500" b="1" dirty="0"/>
              <a:t>culturally</a:t>
            </a:r>
          </a:p>
          <a:p>
            <a:pPr lvl="3">
              <a:spcAft>
                <a:spcPts val="1200"/>
              </a:spcAft>
            </a:pPr>
            <a:r>
              <a:rPr lang="en-GB" sz="2500" dirty="0"/>
              <a:t>Decolonising especially key for </a:t>
            </a:r>
            <a:r>
              <a:rPr lang="en-GB" sz="2500" b="1" dirty="0"/>
              <a:t>cultural imperialism </a:t>
            </a:r>
            <a:r>
              <a:rPr lang="en-GB" sz="2500" dirty="0"/>
              <a:t>– the privileging of one culture over another (literature and other media, knowledge, cultural beliefs and practices)</a:t>
            </a:r>
          </a:p>
          <a:p>
            <a:pPr marL="0" lvl="3" indent="0">
              <a:spcAft>
                <a:spcPts val="1200"/>
              </a:spcAft>
              <a:buNone/>
            </a:pPr>
            <a:endParaRPr lang="en-GB" sz="2500" b="1" dirty="0"/>
          </a:p>
          <a:p>
            <a:pPr lvl="3">
              <a:spcAft>
                <a:spcPts val="1200"/>
              </a:spcAft>
            </a:pPr>
            <a:endParaRPr lang="en-GB" sz="2500" dirty="0"/>
          </a:p>
        </p:txBody>
      </p:sp>
      <p:sp>
        <p:nvSpPr>
          <p:cNvPr id="5" name="Footer Placeholder 4">
            <a:extLst>
              <a:ext uri="{FF2B5EF4-FFF2-40B4-BE49-F238E27FC236}">
                <a16:creationId xmlns:a16="http://schemas.microsoft.com/office/drawing/2014/main" id="{703719F2-7C5B-7BA6-878A-79004F396649}"/>
              </a:ext>
            </a:extLst>
          </p:cNvPr>
          <p:cNvSpPr>
            <a:spLocks noGrp="1"/>
          </p:cNvSpPr>
          <p:nvPr>
            <p:ph type="ftr" sz="quarter" idx="3"/>
          </p:nvPr>
        </p:nvSpPr>
        <p:spPr/>
        <p:txBody>
          <a:bodyPr/>
          <a:lstStyle/>
          <a:p>
            <a:pPr algn="r"/>
            <a:r>
              <a:rPr lang="en-GB"/>
              <a:t>Decolonising: An Introduction</a:t>
            </a:r>
            <a:endParaRPr lang="en-GB" dirty="0"/>
          </a:p>
        </p:txBody>
      </p:sp>
      <p:sp>
        <p:nvSpPr>
          <p:cNvPr id="6" name="Slide Number Placeholder 5">
            <a:extLst>
              <a:ext uri="{FF2B5EF4-FFF2-40B4-BE49-F238E27FC236}">
                <a16:creationId xmlns:a16="http://schemas.microsoft.com/office/drawing/2014/main" id="{4A7BC9AC-1F41-39EF-F469-79D55B0BFBC5}"/>
              </a:ext>
            </a:extLst>
          </p:cNvPr>
          <p:cNvSpPr>
            <a:spLocks noGrp="1"/>
          </p:cNvSpPr>
          <p:nvPr>
            <p:ph type="sldNum" sz="quarter" idx="4"/>
          </p:nvPr>
        </p:nvSpPr>
        <p:spPr/>
        <p:txBody>
          <a:bodyPr/>
          <a:lstStyle/>
          <a:p>
            <a:fld id="{2CC19541-5F6E-2C4C-BF21-196C1C8E2E31}" type="slidenum">
              <a:rPr lang="en-GB" smtClean="0"/>
              <a:pPr/>
              <a:t>8</a:t>
            </a:fld>
            <a:r>
              <a:rPr lang="en-GB"/>
              <a:t> </a:t>
            </a:r>
            <a:endParaRPr lang="en-GB" dirty="0"/>
          </a:p>
        </p:txBody>
      </p:sp>
    </p:spTree>
    <p:extLst>
      <p:ext uri="{BB962C8B-B14F-4D97-AF65-F5344CB8AC3E}">
        <p14:creationId xmlns:p14="http://schemas.microsoft.com/office/powerpoint/2010/main" val="1672804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9B31EE-335B-4EED-49DD-D00CCE2E147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A4E4E004-A919-2C54-ACC8-622E84E19BE1}"/>
              </a:ext>
            </a:extLst>
          </p:cNvPr>
          <p:cNvSpPr>
            <a:spLocks noGrp="1"/>
          </p:cNvSpPr>
          <p:nvPr>
            <p:ph type="body" sz="quarter" idx="15"/>
          </p:nvPr>
        </p:nvSpPr>
        <p:spPr>
          <a:xfrm>
            <a:off x="507603" y="487894"/>
            <a:ext cx="11067367" cy="5752396"/>
          </a:xfrm>
        </p:spPr>
        <p:txBody>
          <a:bodyPr numCol="1"/>
          <a:lstStyle/>
          <a:p>
            <a:pPr marL="0" lvl="3" indent="0">
              <a:spcAft>
                <a:spcPts val="1200"/>
              </a:spcAft>
              <a:buNone/>
            </a:pPr>
            <a:r>
              <a:rPr lang="en-GB" sz="1800" dirty="0">
                <a:latin typeface="Arial" panose="020B0604020202020204" pitchFamily="34" charset="0"/>
                <a:cs typeface="Arial" panose="020B0604020202020204" pitchFamily="34" charset="0"/>
              </a:rPr>
              <a:t>All parties seem to be agreed on one point, that the </a:t>
            </a:r>
            <a:r>
              <a:rPr lang="en-GB" sz="1800" b="1" dirty="0">
                <a:latin typeface="Arial" panose="020B0604020202020204" pitchFamily="34" charset="0"/>
                <a:cs typeface="Arial" panose="020B0604020202020204" pitchFamily="34" charset="0"/>
              </a:rPr>
              <a:t>dialects commonly spoken among the natives of this part of India, contain neither literary nor scientific information, and are, moreover, so poor and rude </a:t>
            </a:r>
            <a:r>
              <a:rPr lang="en-GB" sz="1800" dirty="0">
                <a:latin typeface="Arial" panose="020B0604020202020204" pitchFamily="34" charset="0"/>
                <a:cs typeface="Arial" panose="020B0604020202020204" pitchFamily="34" charset="0"/>
              </a:rPr>
              <a:t>that, until they are enriched from some other quarter, it will not be easy to translate any valuable work into them. It seems to be admitted on all sides, that the intellectual improvement of those classes of the people who have the means of pursuing higher studies can at present be effected only by means of some language not vernacular amongst them. </a:t>
            </a:r>
          </a:p>
          <a:p>
            <a:pPr marL="0" lvl="3" indent="0">
              <a:spcAft>
                <a:spcPts val="1200"/>
              </a:spcAft>
              <a:buNone/>
            </a:pPr>
            <a:r>
              <a:rPr lang="en-GB" sz="1800" dirty="0">
                <a:latin typeface="Arial" panose="020B0604020202020204" pitchFamily="34" charset="0"/>
                <a:cs typeface="Arial" panose="020B0604020202020204" pitchFamily="34" charset="0"/>
              </a:rPr>
              <a:t>What then shall that language be? One-half of the Committee maintain that it should be the English. The other half strongly recommend the Arabic and </a:t>
            </a:r>
            <a:r>
              <a:rPr lang="en-GB" sz="1800" dirty="0" err="1">
                <a:latin typeface="Arial" panose="020B0604020202020204" pitchFamily="34" charset="0"/>
                <a:cs typeface="Arial" panose="020B0604020202020204" pitchFamily="34" charset="0"/>
              </a:rPr>
              <a:t>Sanscrit</a:t>
            </a:r>
            <a:r>
              <a:rPr lang="en-GB" sz="1800" dirty="0">
                <a:latin typeface="Arial" panose="020B0604020202020204" pitchFamily="34" charset="0"/>
                <a:cs typeface="Arial" panose="020B0604020202020204" pitchFamily="34" charset="0"/>
              </a:rPr>
              <a:t>. The whole question seems to me to be, which language is the best worth knowing? </a:t>
            </a:r>
          </a:p>
          <a:p>
            <a:pPr marL="0" lvl="3" indent="0">
              <a:spcAft>
                <a:spcPts val="1200"/>
              </a:spcAft>
              <a:buNone/>
            </a:pPr>
            <a:r>
              <a:rPr lang="en-GB" sz="1800" b="1" dirty="0">
                <a:latin typeface="Arial" panose="020B0604020202020204" pitchFamily="34" charset="0"/>
                <a:cs typeface="Arial" panose="020B0604020202020204" pitchFamily="34" charset="0"/>
              </a:rPr>
              <a:t>I have no knowledge of either </a:t>
            </a:r>
            <a:r>
              <a:rPr lang="en-GB" sz="1800" b="1" dirty="0" err="1">
                <a:latin typeface="Arial" panose="020B0604020202020204" pitchFamily="34" charset="0"/>
                <a:cs typeface="Arial" panose="020B0604020202020204" pitchFamily="34" charset="0"/>
              </a:rPr>
              <a:t>Sanscrit</a:t>
            </a:r>
            <a:r>
              <a:rPr lang="en-GB" sz="1800" b="1" dirty="0">
                <a:latin typeface="Arial" panose="020B0604020202020204" pitchFamily="34" charset="0"/>
                <a:cs typeface="Arial" panose="020B0604020202020204" pitchFamily="34" charset="0"/>
              </a:rPr>
              <a:t> or Arabic. </a:t>
            </a:r>
            <a:r>
              <a:rPr lang="en-GB" sz="1800" dirty="0">
                <a:latin typeface="Arial" panose="020B0604020202020204" pitchFamily="34" charset="0"/>
                <a:cs typeface="Arial" panose="020B0604020202020204" pitchFamily="34" charset="0"/>
              </a:rPr>
              <a:t>But I have done what I could to form a correct estimate of their value. I have read translations of the most celebrated Arabic and </a:t>
            </a:r>
            <a:r>
              <a:rPr lang="en-GB" sz="1800" dirty="0" err="1">
                <a:latin typeface="Arial" panose="020B0604020202020204" pitchFamily="34" charset="0"/>
                <a:cs typeface="Arial" panose="020B0604020202020204" pitchFamily="34" charset="0"/>
              </a:rPr>
              <a:t>Sanscrit</a:t>
            </a:r>
            <a:r>
              <a:rPr lang="en-GB" sz="1800" dirty="0">
                <a:latin typeface="Arial" panose="020B0604020202020204" pitchFamily="34" charset="0"/>
                <a:cs typeface="Arial" panose="020B0604020202020204" pitchFamily="34" charset="0"/>
              </a:rPr>
              <a:t> works. I have conversed both here and at home with men distinguished by their proficiency in the Eastern tongues. I am quite ready to take the Oriental learning at the valuation of the Orientalists themselves. I have never found one among them who could deny that a </a:t>
            </a:r>
            <a:r>
              <a:rPr lang="en-GB" sz="1800" b="1" dirty="0">
                <a:latin typeface="Arial" panose="020B0604020202020204" pitchFamily="34" charset="0"/>
                <a:cs typeface="Arial" panose="020B0604020202020204" pitchFamily="34" charset="0"/>
              </a:rPr>
              <a:t>single shelf of a good European library was worth the whole native literature of India and Arabia</a:t>
            </a:r>
            <a:r>
              <a:rPr lang="en-GB" sz="1800" dirty="0">
                <a:latin typeface="Arial" panose="020B0604020202020204" pitchFamily="34" charset="0"/>
                <a:cs typeface="Arial" panose="020B0604020202020204" pitchFamily="34" charset="0"/>
              </a:rPr>
              <a:t>. The </a:t>
            </a:r>
            <a:r>
              <a:rPr lang="en-GB" sz="1800" b="1" dirty="0">
                <a:latin typeface="Arial" panose="020B0604020202020204" pitchFamily="34" charset="0"/>
                <a:cs typeface="Arial" panose="020B0604020202020204" pitchFamily="34" charset="0"/>
              </a:rPr>
              <a:t>intrinsic superiority of the Western literature </a:t>
            </a:r>
            <a:r>
              <a:rPr lang="en-GB" sz="1800" dirty="0">
                <a:latin typeface="Arial" panose="020B0604020202020204" pitchFamily="34" charset="0"/>
                <a:cs typeface="Arial" panose="020B0604020202020204" pitchFamily="34" charset="0"/>
              </a:rPr>
              <a:t>is, indeed, fully admitted by those members of the Committee who support the Oriental plan of education.’</a:t>
            </a:r>
          </a:p>
          <a:p>
            <a:pPr lvl="8" indent="-432000" algn="r">
              <a:spcAft>
                <a:spcPts val="1200"/>
              </a:spcAft>
            </a:pPr>
            <a:r>
              <a:rPr lang="en-GB" sz="1800" b="1" dirty="0">
                <a:latin typeface="Arial" panose="020B0604020202020204" pitchFamily="34" charset="0"/>
                <a:cs typeface="Arial" panose="020B0604020202020204" pitchFamily="34" charset="0"/>
              </a:rPr>
              <a:t>– Lord Macauley’s Minute on Indian Education, 1835 </a:t>
            </a:r>
          </a:p>
        </p:txBody>
      </p:sp>
      <p:sp>
        <p:nvSpPr>
          <p:cNvPr id="5" name="Footer Placeholder 4">
            <a:extLst>
              <a:ext uri="{FF2B5EF4-FFF2-40B4-BE49-F238E27FC236}">
                <a16:creationId xmlns:a16="http://schemas.microsoft.com/office/drawing/2014/main" id="{2DA960E6-6C26-F6CC-19AD-7DDAA9399486}"/>
              </a:ext>
            </a:extLst>
          </p:cNvPr>
          <p:cNvSpPr>
            <a:spLocks noGrp="1"/>
          </p:cNvSpPr>
          <p:nvPr>
            <p:ph type="ftr" sz="quarter" idx="3"/>
          </p:nvPr>
        </p:nvSpPr>
        <p:spPr/>
        <p:txBody>
          <a:bodyPr/>
          <a:lstStyle/>
          <a:p>
            <a:pPr algn="r"/>
            <a:r>
              <a:rPr lang="en-GB"/>
              <a:t>Decolonising: An Introduction</a:t>
            </a:r>
            <a:endParaRPr lang="en-GB" dirty="0"/>
          </a:p>
        </p:txBody>
      </p:sp>
      <p:sp>
        <p:nvSpPr>
          <p:cNvPr id="6" name="Slide Number Placeholder 5">
            <a:extLst>
              <a:ext uri="{FF2B5EF4-FFF2-40B4-BE49-F238E27FC236}">
                <a16:creationId xmlns:a16="http://schemas.microsoft.com/office/drawing/2014/main" id="{72169EED-86BE-84FE-E06D-155F41DA66AD}"/>
              </a:ext>
            </a:extLst>
          </p:cNvPr>
          <p:cNvSpPr>
            <a:spLocks noGrp="1"/>
          </p:cNvSpPr>
          <p:nvPr>
            <p:ph type="sldNum" sz="quarter" idx="4"/>
          </p:nvPr>
        </p:nvSpPr>
        <p:spPr/>
        <p:txBody>
          <a:bodyPr/>
          <a:lstStyle/>
          <a:p>
            <a:fld id="{2CC19541-5F6E-2C4C-BF21-196C1C8E2E31}" type="slidenum">
              <a:rPr lang="en-GB" smtClean="0"/>
              <a:pPr/>
              <a:t>9</a:t>
            </a:fld>
            <a:r>
              <a:rPr lang="en-GB"/>
              <a:t> </a:t>
            </a:r>
            <a:endParaRPr lang="en-GB" dirty="0"/>
          </a:p>
        </p:txBody>
      </p:sp>
    </p:spTree>
    <p:extLst>
      <p:ext uri="{BB962C8B-B14F-4D97-AF65-F5344CB8AC3E}">
        <p14:creationId xmlns:p14="http://schemas.microsoft.com/office/powerpoint/2010/main" val="1708713326"/>
      </p:ext>
    </p:extLst>
  </p:cSld>
  <p:clrMapOvr>
    <a:masterClrMapping/>
  </p:clrMapOvr>
</p:sld>
</file>

<file path=ppt/theme/theme1.xml><?xml version="1.0" encoding="utf-8"?>
<a:theme xmlns:a="http://schemas.openxmlformats.org/drawingml/2006/main" name="UAL Theme">
  <a:themeElements>
    <a:clrScheme name="UAL">
      <a:dk1>
        <a:srgbClr val="000000"/>
      </a:dk1>
      <a:lt1>
        <a:srgbClr val="FFFFFF"/>
      </a:lt1>
      <a:dk2>
        <a:srgbClr val="FFD022"/>
      </a:dk2>
      <a:lt2>
        <a:srgbClr val="E71657"/>
      </a:lt2>
      <a:accent1>
        <a:srgbClr val="FF8500"/>
      </a:accent1>
      <a:accent2>
        <a:srgbClr val="9E65FB"/>
      </a:accent2>
      <a:accent3>
        <a:srgbClr val="20BCFF"/>
      </a:accent3>
      <a:accent4>
        <a:srgbClr val="1F4EDC"/>
      </a:accent4>
      <a:accent5>
        <a:srgbClr val="00C73E"/>
      </a:accent5>
      <a:accent6>
        <a:srgbClr val="19A3A3"/>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chor="t" anchorCtr="0">
        <a:noAutofit/>
      </a:bodyPr>
      <a:lstStyle>
        <a:defPPr algn="l">
          <a:defRPr sz="2400" dirty="0" smtClean="0"/>
        </a:defPPr>
      </a:lstStyle>
    </a:txDef>
  </a:objectDefaults>
  <a:extraClrSchemeLst/>
  <a:extLst>
    <a:ext uri="{05A4C25C-085E-4340-85A3-A5531E510DB2}">
      <thm15:themeFamily xmlns:thm15="http://schemas.microsoft.com/office/thememl/2012/main" name="Presentation4" id="{95EBA6FA-B3A0-4F4C-A2F7-C5AA75ABD441}" vid="{3B4033D8-576B-4E4D-B967-F71108DFF2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CE6FD8723CC5847A7FE7425C9B8BD82" ma:contentTypeVersion="17" ma:contentTypeDescription="Create a new document." ma:contentTypeScope="" ma:versionID="78c045bc8577421002fa96cae1b7735f">
  <xsd:schema xmlns:xsd="http://www.w3.org/2001/XMLSchema" xmlns:xs="http://www.w3.org/2001/XMLSchema" xmlns:p="http://schemas.microsoft.com/office/2006/metadata/properties" xmlns:ns2="8a4ba4df-95ed-4241-b54f-04803280e80d" xmlns:ns3="10f681cd-7b05-4387-997a-3889df02cc60" targetNamespace="http://schemas.microsoft.com/office/2006/metadata/properties" ma:root="true" ma:fieldsID="5ce5bb0d3b05059a515f8b8d66c9b995" ns2:_="" ns3:_="">
    <xsd:import namespace="8a4ba4df-95ed-4241-b54f-04803280e80d"/>
    <xsd:import namespace="10f681cd-7b05-4387-997a-3889df02cc6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Dat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4ba4df-95ed-4241-b54f-04803280e8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Date" ma:index="21" nillable="true" ma:displayName="Date" ma:format="DateOnly" ma:internalName="Date">
      <xsd:simpleType>
        <xsd:restriction base="dms:DateTim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a4177f9-52a5-4023-b952-3a64f72acbf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0f681cd-7b05-4387-997a-3889df02cc6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98b54ba-ded1-40cf-bb7c-c05963dacc12}" ma:internalName="TaxCatchAll" ma:showField="CatchAllData" ma:web="10f681cd-7b05-4387-997a-3889df02cc6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 xmlns="8a4ba4df-95ed-4241-b54f-04803280e80d" xsi:nil="true"/>
    <lcf76f155ced4ddcb4097134ff3c332f xmlns="8a4ba4df-95ed-4241-b54f-04803280e80d">
      <Terms xmlns="http://schemas.microsoft.com/office/infopath/2007/PartnerControls"/>
    </lcf76f155ced4ddcb4097134ff3c332f>
    <TaxCatchAll xmlns="10f681cd-7b05-4387-997a-3889df02cc60" xsi:nil="true"/>
  </documentManagement>
</p:properties>
</file>

<file path=customXml/itemProps1.xml><?xml version="1.0" encoding="utf-8"?>
<ds:datastoreItem xmlns:ds="http://schemas.openxmlformats.org/officeDocument/2006/customXml" ds:itemID="{80E741A8-7853-44C7-96A2-1FEC7301E3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4ba4df-95ed-4241-b54f-04803280e80d"/>
    <ds:schemaRef ds:uri="10f681cd-7b05-4387-997a-3889df02cc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FC71C0E-110D-4433-9233-B4A830CD2EFC}">
  <ds:schemaRefs>
    <ds:schemaRef ds:uri="http://schemas.microsoft.com/sharepoint/v3/contenttype/forms"/>
  </ds:schemaRefs>
</ds:datastoreItem>
</file>

<file path=customXml/itemProps3.xml><?xml version="1.0" encoding="utf-8"?>
<ds:datastoreItem xmlns:ds="http://schemas.openxmlformats.org/officeDocument/2006/customXml" ds:itemID="{DECC1B31-D58A-42AB-ACFB-73C812453F9F}">
  <ds:schemaRefs>
    <ds:schemaRef ds:uri="http://schemas.microsoft.com/office/2006/documentManagement/types"/>
    <ds:schemaRef ds:uri="http://www.w3.org/XML/1998/namespace"/>
    <ds:schemaRef ds:uri="http://schemas.microsoft.com/office/2006/metadata/properties"/>
    <ds:schemaRef ds:uri="http://purl.org/dc/dcmitype/"/>
    <ds:schemaRef ds:uri="10f681cd-7b05-4387-997a-3889df02cc60"/>
    <ds:schemaRef ds:uri="http://schemas.microsoft.com/office/infopath/2007/PartnerControls"/>
    <ds:schemaRef ds:uri="http://purl.org/dc/elements/1.1/"/>
    <ds:schemaRef ds:uri="http://schemas.openxmlformats.org/package/2006/metadata/core-properties"/>
    <ds:schemaRef ds:uri="8a4ba4df-95ed-4241-b54f-04803280e80d"/>
    <ds:schemaRef ds:uri="http://purl.org/dc/terms/"/>
  </ds:schemaRefs>
</ds:datastoreItem>
</file>

<file path=docProps/app.xml><?xml version="1.0" encoding="utf-8"?>
<Properties xmlns="http://schemas.openxmlformats.org/officeDocument/2006/extended-properties" xmlns:vt="http://schemas.openxmlformats.org/officeDocument/2006/docPropsVTypes">
  <Template>UAL Theme</Template>
  <TotalTime>2936</TotalTime>
  <Words>1167</Words>
  <Application>Microsoft Macintosh PowerPoint</Application>
  <PresentationFormat>Widescreen</PresentationFormat>
  <Paragraphs>131</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Wingdings</vt:lpstr>
      <vt:lpstr>Wingdings 2</vt:lpstr>
      <vt:lpstr>UAL Theme</vt:lpstr>
      <vt:lpstr>Decolonising: An Introduction</vt:lpstr>
      <vt:lpstr>PowerPoint Presentation</vt:lpstr>
      <vt:lpstr>Colonialism</vt:lpstr>
      <vt:lpstr>Imperialism</vt:lpstr>
      <vt:lpstr>Hegemony</vt:lpstr>
      <vt:lpstr>Postcolonialism</vt:lpstr>
      <vt:lpstr>Neocolonialism</vt:lpstr>
      <vt:lpstr>Decolonisation/Decolonising</vt:lpstr>
      <vt:lpstr>PowerPoint Presentation</vt:lpstr>
      <vt:lpstr>Decolonising in Education and Media</vt:lpstr>
      <vt:lpstr>Decolonising in Education and Media</vt:lpstr>
      <vt:lpstr>Decolonising in Education and Media</vt:lpstr>
      <vt:lpstr>Decolonising in Education and Media</vt:lpstr>
      <vt:lpstr>Further reading: articles and resources</vt:lpstr>
      <vt:lpstr>Further reading: books</vt:lpstr>
      <vt:lpstr>Further reading: books</vt:lpstr>
      <vt:lpstr>Further reading: books</vt:lpstr>
      <vt:lpstr>Further reading: books</vt:lpstr>
      <vt:lpstr>Further reading: books</vt:lpstr>
      <vt:lpstr>Further reading: books</vt:lpstr>
      <vt:lpstr>Further reading: books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Sonali Misra</dc:creator>
  <cp:lastModifiedBy>Sonali Misra</cp:lastModifiedBy>
  <cp:revision>14</cp:revision>
  <dcterms:created xsi:type="dcterms:W3CDTF">2025-05-12T11:31:36Z</dcterms:created>
  <dcterms:modified xsi:type="dcterms:W3CDTF">2025-05-15T09:27:07Z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0x0101009CE6FD8723CC5847A7FE7425C9B8BD82</vt:lpwstr>
  </property>
  <property fmtid="{D5CDD505-2E9C-101B-9397-08002B2CF9AE}" pid="3" name="MediaServiceImageTags">
    <vt:lpwstr/>
  </property>
</Properties>
</file>